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notesMasterIdLst>
    <p:notesMasterId r:id="rId24"/>
  </p:notesMasterIdLst>
  <p:sldIdLst>
    <p:sldId id="256" r:id="rId2"/>
    <p:sldId id="258" r:id="rId3"/>
    <p:sldId id="259" r:id="rId4"/>
    <p:sldId id="257" r:id="rId5"/>
    <p:sldId id="260" r:id="rId6"/>
    <p:sldId id="261" r:id="rId7"/>
    <p:sldId id="262" r:id="rId8"/>
    <p:sldId id="263" r:id="rId9"/>
    <p:sldId id="264" r:id="rId10"/>
    <p:sldId id="265" r:id="rId11"/>
    <p:sldId id="266" r:id="rId12"/>
    <p:sldId id="267" r:id="rId13"/>
    <p:sldId id="268" r:id="rId14"/>
    <p:sldId id="269" r:id="rId15"/>
    <p:sldId id="270" r:id="rId16"/>
    <p:sldId id="275" r:id="rId17"/>
    <p:sldId id="271" r:id="rId18"/>
    <p:sldId id="272" r:id="rId19"/>
    <p:sldId id="273" r:id="rId20"/>
    <p:sldId id="274" r:id="rId21"/>
    <p:sldId id="276" r:id="rId22"/>
    <p:sldId id="27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76" d="100"/>
          <a:sy n="76" d="100"/>
        </p:scale>
        <p:origin x="82"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404383-1886-4970-BEF1-E4F7CECD957B}" type="datetimeFigureOut">
              <a:rPr lang="en-US" smtClean="0"/>
              <a:t>3/4/2026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9BD98B-D8FD-4EB4-8FD8-DF79E586F8D1}" type="slidenum">
              <a:rPr lang="en-US" smtClean="0"/>
              <a:t>‹#›</a:t>
            </a:fld>
            <a:endParaRPr lang="en-US"/>
          </a:p>
        </p:txBody>
      </p:sp>
    </p:spTree>
    <p:extLst>
      <p:ext uri="{BB962C8B-B14F-4D97-AF65-F5344CB8AC3E}">
        <p14:creationId xmlns:p14="http://schemas.microsoft.com/office/powerpoint/2010/main" val="2984456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1.The name Simon Peter is used here, but during the narrative of his denials he is only called Peter. The full name, Simon Peter is used again in 18:25 after Jesus’ inquiry by Annas.</a:t>
            </a:r>
          </a:p>
          <a:p>
            <a:r>
              <a:rPr lang="en-US" b="1" dirty="0"/>
              <a:t>2. Peter, John and James were part of Jesus’ inner circle, invited to be present at the Transfiguration. </a:t>
            </a:r>
            <a:r>
              <a:rPr lang="en-US" sz="1200" b="1" kern="1200" dirty="0">
                <a:solidFill>
                  <a:schemeClr val="tx1"/>
                </a:solidFill>
                <a:effectLst/>
                <a:latin typeface="+mn-lt"/>
                <a:ea typeface="+mn-ea"/>
                <a:cs typeface="+mn-cs"/>
              </a:rPr>
              <a:t>John and Peter are later paired as eyewitnesses at the tomb (20:2–8)</a:t>
            </a:r>
          </a:p>
          <a:p>
            <a:r>
              <a:rPr lang="en-US" sz="1200" b="1" kern="1200" dirty="0">
                <a:solidFill>
                  <a:schemeClr val="tx1"/>
                </a:solidFill>
                <a:effectLst/>
                <a:latin typeface="+mn-lt"/>
                <a:ea typeface="+mn-ea"/>
                <a:cs typeface="+mn-cs"/>
              </a:rPr>
              <a:t> John alone supplies the intimate court-scene details (18:19–24) missing from the Synoptics, implying first-hand presence. </a:t>
            </a:r>
          </a:p>
          <a:p>
            <a:r>
              <a:rPr lang="en-US" sz="1200" b="1" kern="1200" dirty="0">
                <a:solidFill>
                  <a:schemeClr val="tx1"/>
                </a:solidFill>
                <a:effectLst/>
                <a:latin typeface="+mn-lt"/>
                <a:ea typeface="+mn-ea"/>
                <a:cs typeface="+mn-cs"/>
              </a:rPr>
              <a:t>3. Because of this some scholars believe it is more likely that a Judean, someone from Jerusalem is the disciple. Perhaps not one known as a disciple such as Nicodemus or Joseph of Arimathea.</a:t>
            </a:r>
            <a:endParaRPr lang="en-US" b="1" dirty="0"/>
          </a:p>
        </p:txBody>
      </p:sp>
      <p:sp>
        <p:nvSpPr>
          <p:cNvPr id="4" name="Slide Number Placeholder 3"/>
          <p:cNvSpPr>
            <a:spLocks noGrp="1"/>
          </p:cNvSpPr>
          <p:nvPr>
            <p:ph type="sldNum" sz="quarter" idx="5"/>
          </p:nvPr>
        </p:nvSpPr>
        <p:spPr/>
        <p:txBody>
          <a:bodyPr/>
          <a:lstStyle/>
          <a:p>
            <a:fld id="{F59BD98B-D8FD-4EB4-8FD8-DF79E586F8D1}" type="slidenum">
              <a:rPr lang="en-US" smtClean="0"/>
              <a:t>5</a:t>
            </a:fld>
            <a:endParaRPr lang="en-US"/>
          </a:p>
        </p:txBody>
      </p:sp>
    </p:spTree>
    <p:extLst>
      <p:ext uri="{BB962C8B-B14F-4D97-AF65-F5344CB8AC3E}">
        <p14:creationId xmlns:p14="http://schemas.microsoft.com/office/powerpoint/2010/main" val="845550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dirty="0"/>
              <a:t>Only women, senators or soldiers were exempt from this torture, unless they were deserters.</a:t>
            </a:r>
          </a:p>
          <a:p>
            <a:pPr marL="228600" indent="-228600">
              <a:buAutoNum type="arabicPeriod"/>
            </a:pPr>
            <a:r>
              <a:rPr lang="en-US" b="1" dirty="0"/>
              <a:t>The mocking was to humiliate the victim. Purple is the color reserved for royalty. The crown may very well have had the appearance of a real crown. </a:t>
            </a:r>
          </a:p>
        </p:txBody>
      </p:sp>
      <p:sp>
        <p:nvSpPr>
          <p:cNvPr id="4" name="Slide Number Placeholder 3"/>
          <p:cNvSpPr>
            <a:spLocks noGrp="1"/>
          </p:cNvSpPr>
          <p:nvPr>
            <p:ph type="sldNum" sz="quarter" idx="5"/>
          </p:nvPr>
        </p:nvSpPr>
        <p:spPr/>
        <p:txBody>
          <a:bodyPr/>
          <a:lstStyle/>
          <a:p>
            <a:fld id="{F59BD98B-D8FD-4EB4-8FD8-DF79E586F8D1}" type="slidenum">
              <a:rPr lang="en-US" smtClean="0"/>
              <a:t>15</a:t>
            </a:fld>
            <a:endParaRPr lang="en-US"/>
          </a:p>
        </p:txBody>
      </p:sp>
    </p:spTree>
    <p:extLst>
      <p:ext uri="{BB962C8B-B14F-4D97-AF65-F5344CB8AC3E}">
        <p14:creationId xmlns:p14="http://schemas.microsoft.com/office/powerpoint/2010/main" val="3904852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is the second time that Pilate says he finds no guilt in Jesus.</a:t>
            </a:r>
          </a:p>
        </p:txBody>
      </p:sp>
      <p:sp>
        <p:nvSpPr>
          <p:cNvPr id="4" name="Slide Number Placeholder 3"/>
          <p:cNvSpPr>
            <a:spLocks noGrp="1"/>
          </p:cNvSpPr>
          <p:nvPr>
            <p:ph type="sldNum" sz="quarter" idx="5"/>
          </p:nvPr>
        </p:nvSpPr>
        <p:spPr/>
        <p:txBody>
          <a:bodyPr/>
          <a:lstStyle/>
          <a:p>
            <a:fld id="{F59BD98B-D8FD-4EB4-8FD8-DF79E586F8D1}" type="slidenum">
              <a:rPr lang="en-US" smtClean="0"/>
              <a:t>16</a:t>
            </a:fld>
            <a:endParaRPr lang="en-US"/>
          </a:p>
        </p:txBody>
      </p:sp>
    </p:spTree>
    <p:extLst>
      <p:ext uri="{BB962C8B-B14F-4D97-AF65-F5344CB8AC3E}">
        <p14:creationId xmlns:p14="http://schemas.microsoft.com/office/powerpoint/2010/main" val="3920417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1.This is the third time that Pilate says he sees no guilt in Jesus.</a:t>
            </a:r>
          </a:p>
          <a:p>
            <a:pPr marL="0" indent="0">
              <a:buNone/>
            </a:pPr>
            <a:r>
              <a:rPr lang="en-US" b="1" dirty="0"/>
              <a:t>2.t could be that Pilate is a bit superstitious. Or that In Roman mythology a God’s son, such as Hercules, would have magical powers, strength or wisdom. </a:t>
            </a:r>
          </a:p>
          <a:p>
            <a:pPr marL="0" indent="0">
              <a:buNone/>
            </a:pPr>
            <a:r>
              <a:rPr lang="en-US" b="1" dirty="0"/>
              <a:t>Demigods, were the offspring of a god and a mortal. For Romans a “Son of God” could be a divine or semi-divine being.</a:t>
            </a:r>
          </a:p>
          <a:p>
            <a:pPr marL="0" indent="0">
              <a:buNone/>
            </a:pPr>
            <a:r>
              <a:rPr lang="en-US" b="1" dirty="0"/>
              <a:t>3.This questions could be looking for confirmation of whether Jesus is from Heaven and is indeed God’s son or is He human?</a:t>
            </a:r>
          </a:p>
          <a:p>
            <a:pPr marL="0" indent="0">
              <a:buNone/>
            </a:pPr>
            <a:r>
              <a:rPr lang="en-US" b="1" dirty="0"/>
              <a:t>Or this could be a way of finding a legal loophole to avoid this crucifixion. </a:t>
            </a:r>
          </a:p>
          <a:p>
            <a:pPr marL="0" indent="0">
              <a:buNone/>
            </a:pPr>
            <a:r>
              <a:rPr lang="en-US" b="1" dirty="0"/>
              <a:t>Jesus’ silence is mentioned in Matthew and in Mark as well.</a:t>
            </a:r>
          </a:p>
          <a:p>
            <a:pPr marL="228600" indent="-228600">
              <a:buAutoNum type="arabicPeriod"/>
            </a:pPr>
            <a:endParaRPr lang="en-US" b="1" dirty="0"/>
          </a:p>
        </p:txBody>
      </p:sp>
      <p:sp>
        <p:nvSpPr>
          <p:cNvPr id="4" name="Slide Number Placeholder 3"/>
          <p:cNvSpPr>
            <a:spLocks noGrp="1"/>
          </p:cNvSpPr>
          <p:nvPr>
            <p:ph type="sldNum" sz="quarter" idx="5"/>
          </p:nvPr>
        </p:nvSpPr>
        <p:spPr/>
        <p:txBody>
          <a:bodyPr/>
          <a:lstStyle/>
          <a:p>
            <a:fld id="{F59BD98B-D8FD-4EB4-8FD8-DF79E586F8D1}" type="slidenum">
              <a:rPr lang="en-US" smtClean="0"/>
              <a:t>17</a:t>
            </a:fld>
            <a:endParaRPr lang="en-US"/>
          </a:p>
        </p:txBody>
      </p:sp>
    </p:spTree>
    <p:extLst>
      <p:ext uri="{BB962C8B-B14F-4D97-AF65-F5344CB8AC3E}">
        <p14:creationId xmlns:p14="http://schemas.microsoft.com/office/powerpoint/2010/main" val="2739508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dirty="0"/>
              <a:t>Pilate is reminding Jesus that he has the power of life or death over Jesus. It would be wise for Jesus to answer him.</a:t>
            </a:r>
          </a:p>
          <a:p>
            <a:pPr marL="228600" indent="-228600">
              <a:buAutoNum type="arabicPeriod"/>
            </a:pPr>
            <a:r>
              <a:rPr lang="en-US" b="1" dirty="0"/>
              <a:t>Pilate’s power is limited, Jesus claims. Pilate can only do what is permitted by God.</a:t>
            </a:r>
          </a:p>
          <a:p>
            <a:pPr marL="228600" indent="-228600">
              <a:buAutoNum type="arabicPeriod"/>
            </a:pPr>
            <a:r>
              <a:rPr lang="en-US" b="1" dirty="0"/>
              <a:t>The one who Betrayed me, could be meant here and this would refer to Judas Iscariot. However, Caiaphas and the Jewish authorities could also be implicated here.</a:t>
            </a:r>
          </a:p>
          <a:p>
            <a:pPr marL="0" indent="0">
              <a:buNone/>
            </a:pPr>
            <a:r>
              <a:rPr lang="en-US" b="1" dirty="0"/>
              <a:t>Pilate has been given a role in the passion by God’s will and is acting against Jesus, willingly or unwillingly.  But the one who handed Him over was acting deliberately.</a:t>
            </a:r>
          </a:p>
        </p:txBody>
      </p:sp>
      <p:sp>
        <p:nvSpPr>
          <p:cNvPr id="4" name="Slide Number Placeholder 3"/>
          <p:cNvSpPr>
            <a:spLocks noGrp="1"/>
          </p:cNvSpPr>
          <p:nvPr>
            <p:ph type="sldNum" sz="quarter" idx="5"/>
          </p:nvPr>
        </p:nvSpPr>
        <p:spPr/>
        <p:txBody>
          <a:bodyPr/>
          <a:lstStyle/>
          <a:p>
            <a:fld id="{F59BD98B-D8FD-4EB4-8FD8-DF79E586F8D1}" type="slidenum">
              <a:rPr lang="en-US" smtClean="0"/>
              <a:t>18</a:t>
            </a:fld>
            <a:endParaRPr lang="en-US"/>
          </a:p>
        </p:txBody>
      </p:sp>
    </p:spTree>
    <p:extLst>
      <p:ext uri="{BB962C8B-B14F-4D97-AF65-F5344CB8AC3E}">
        <p14:creationId xmlns:p14="http://schemas.microsoft.com/office/powerpoint/2010/main" val="3557945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1" dirty="0"/>
              <a:t>Earlier Pilate presented Jesus to the crowd after being scourged and said, Behold the Man.  Here, calling him King, makes Jesus guilty of treason, a crime against the Roman Empire.</a:t>
            </a:r>
          </a:p>
        </p:txBody>
      </p:sp>
      <p:sp>
        <p:nvSpPr>
          <p:cNvPr id="4" name="Slide Number Placeholder 3"/>
          <p:cNvSpPr>
            <a:spLocks noGrp="1"/>
          </p:cNvSpPr>
          <p:nvPr>
            <p:ph type="sldNum" sz="quarter" idx="5"/>
          </p:nvPr>
        </p:nvSpPr>
        <p:spPr/>
        <p:txBody>
          <a:bodyPr/>
          <a:lstStyle/>
          <a:p>
            <a:fld id="{F59BD98B-D8FD-4EB4-8FD8-DF79E586F8D1}" type="slidenum">
              <a:rPr lang="en-US" smtClean="0"/>
              <a:t>19</a:t>
            </a:fld>
            <a:endParaRPr lang="en-US"/>
          </a:p>
        </p:txBody>
      </p:sp>
    </p:spTree>
    <p:extLst>
      <p:ext uri="{BB962C8B-B14F-4D97-AF65-F5344CB8AC3E}">
        <p14:creationId xmlns:p14="http://schemas.microsoft.com/office/powerpoint/2010/main" val="49785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dirty="0"/>
              <a:t>It does not appear that Caiaphas is present. </a:t>
            </a:r>
          </a:p>
          <a:p>
            <a:pPr marL="228600" indent="-228600">
              <a:buAutoNum type="arabicPeriod"/>
            </a:pPr>
            <a:r>
              <a:rPr lang="en-US" b="1" dirty="0"/>
              <a:t>In the Gospel of Mark, Jesus says something similar when they come to arrest him. </a:t>
            </a:r>
          </a:p>
          <a:p>
            <a:pPr marL="228600" indent="-228600">
              <a:buAutoNum type="arabicPeriod"/>
            </a:pPr>
            <a:r>
              <a:rPr lang="en-US" b="1" dirty="0"/>
              <a:t>In Jewish Law it is improper for an accused person to convict himself! Jesus is demanding a trial with witnesses. Two witnesses are required in a trial.</a:t>
            </a:r>
          </a:p>
          <a:p>
            <a:pPr marL="0" indent="0">
              <a:buNone/>
            </a:pPr>
            <a:r>
              <a:rPr lang="en-US" b="1" dirty="0"/>
              <a:t>This is a good indication that this trial before Annas is not a formal trial.</a:t>
            </a:r>
          </a:p>
        </p:txBody>
      </p:sp>
      <p:sp>
        <p:nvSpPr>
          <p:cNvPr id="4" name="Slide Number Placeholder 3"/>
          <p:cNvSpPr>
            <a:spLocks noGrp="1"/>
          </p:cNvSpPr>
          <p:nvPr>
            <p:ph type="sldNum" sz="quarter" idx="5"/>
          </p:nvPr>
        </p:nvSpPr>
        <p:spPr/>
        <p:txBody>
          <a:bodyPr/>
          <a:lstStyle/>
          <a:p>
            <a:fld id="{F59BD98B-D8FD-4EB4-8FD8-DF79E586F8D1}" type="slidenum">
              <a:rPr lang="en-US" smtClean="0"/>
              <a:t>7</a:t>
            </a:fld>
            <a:endParaRPr lang="en-US"/>
          </a:p>
        </p:txBody>
      </p:sp>
    </p:spTree>
    <p:extLst>
      <p:ext uri="{BB962C8B-B14F-4D97-AF65-F5344CB8AC3E}">
        <p14:creationId xmlns:p14="http://schemas.microsoft.com/office/powerpoint/2010/main" val="3234685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dirty="0"/>
              <a:t>John may not have been an eyewitness to what happened before Caiaphas. Not a word of that trial is written in John’s Gospel.  So Here is what the Gospel of Mark says.</a:t>
            </a:r>
          </a:p>
          <a:p>
            <a:pPr marL="228600" indent="-228600">
              <a:buAutoNum type="arabicPeriod"/>
            </a:pPr>
            <a:r>
              <a:rPr lang="en-US" b="1" dirty="0"/>
              <a:t>In the Gospel of Luke, Those who hold Him, Mock and beat him, blindfolding Him and then challenge Him to Prophesy.</a:t>
            </a:r>
          </a:p>
        </p:txBody>
      </p:sp>
      <p:sp>
        <p:nvSpPr>
          <p:cNvPr id="4" name="Slide Number Placeholder 3"/>
          <p:cNvSpPr>
            <a:spLocks noGrp="1"/>
          </p:cNvSpPr>
          <p:nvPr>
            <p:ph type="sldNum" sz="quarter" idx="5"/>
          </p:nvPr>
        </p:nvSpPr>
        <p:spPr/>
        <p:txBody>
          <a:bodyPr/>
          <a:lstStyle/>
          <a:p>
            <a:fld id="{F59BD98B-D8FD-4EB4-8FD8-DF79E586F8D1}" type="slidenum">
              <a:rPr lang="en-US" smtClean="0"/>
              <a:t>8</a:t>
            </a:fld>
            <a:endParaRPr lang="en-US"/>
          </a:p>
        </p:txBody>
      </p:sp>
    </p:spTree>
    <p:extLst>
      <p:ext uri="{BB962C8B-B14F-4D97-AF65-F5344CB8AC3E}">
        <p14:creationId xmlns:p14="http://schemas.microsoft.com/office/powerpoint/2010/main" val="4187459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dirty="0"/>
              <a:t>The They here is likely the slaves and the guards mentioned earlier.</a:t>
            </a:r>
          </a:p>
          <a:p>
            <a:pPr marL="228600" indent="-228600">
              <a:buAutoNum type="arabicPeriod"/>
            </a:pPr>
            <a:r>
              <a:rPr lang="en-US" b="1" dirty="0"/>
              <a:t>Our author, John shows detailed knowledge of </a:t>
            </a:r>
            <a:r>
              <a:rPr lang="en-US" b="1" dirty="0" err="1"/>
              <a:t>of</a:t>
            </a:r>
            <a:r>
              <a:rPr lang="en-US" b="1" dirty="0"/>
              <a:t> the high priests household.</a:t>
            </a:r>
          </a:p>
          <a:p>
            <a:pPr marL="228600" indent="-228600">
              <a:buAutoNum type="arabicPeriod"/>
            </a:pPr>
            <a:r>
              <a:rPr lang="en-US" b="1" dirty="0"/>
              <a:t>Time to pause for reflection here. What do you suppose would have happened if Peter admitted being Jesus’ disciple?</a:t>
            </a:r>
          </a:p>
          <a:p>
            <a:pPr marL="0" indent="0">
              <a:buNone/>
            </a:pPr>
            <a:r>
              <a:rPr lang="en-US" b="1" dirty="0"/>
              <a:t>Would he have been arrested too? Or would he have been called to testify against Jesus?</a:t>
            </a:r>
          </a:p>
        </p:txBody>
      </p:sp>
      <p:sp>
        <p:nvSpPr>
          <p:cNvPr id="4" name="Slide Number Placeholder 3"/>
          <p:cNvSpPr>
            <a:spLocks noGrp="1"/>
          </p:cNvSpPr>
          <p:nvPr>
            <p:ph type="sldNum" sz="quarter" idx="5"/>
          </p:nvPr>
        </p:nvSpPr>
        <p:spPr/>
        <p:txBody>
          <a:bodyPr/>
          <a:lstStyle/>
          <a:p>
            <a:fld id="{F59BD98B-D8FD-4EB4-8FD8-DF79E586F8D1}" type="slidenum">
              <a:rPr lang="en-US" smtClean="0"/>
              <a:t>9</a:t>
            </a:fld>
            <a:endParaRPr lang="en-US"/>
          </a:p>
        </p:txBody>
      </p:sp>
    </p:spTree>
    <p:extLst>
      <p:ext uri="{BB962C8B-B14F-4D97-AF65-F5344CB8AC3E}">
        <p14:creationId xmlns:p14="http://schemas.microsoft.com/office/powerpoint/2010/main" val="2296474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 wanted to share Luke’s version of Peter’s third denial here.</a:t>
            </a:r>
          </a:p>
        </p:txBody>
      </p:sp>
      <p:sp>
        <p:nvSpPr>
          <p:cNvPr id="4" name="Slide Number Placeholder 3"/>
          <p:cNvSpPr>
            <a:spLocks noGrp="1"/>
          </p:cNvSpPr>
          <p:nvPr>
            <p:ph type="sldNum" sz="quarter" idx="5"/>
          </p:nvPr>
        </p:nvSpPr>
        <p:spPr/>
        <p:txBody>
          <a:bodyPr/>
          <a:lstStyle/>
          <a:p>
            <a:fld id="{F59BD98B-D8FD-4EB4-8FD8-DF79E586F8D1}" type="slidenum">
              <a:rPr lang="en-US" smtClean="0"/>
              <a:t>10</a:t>
            </a:fld>
            <a:endParaRPr lang="en-US"/>
          </a:p>
        </p:txBody>
      </p:sp>
    </p:spTree>
    <p:extLst>
      <p:ext uri="{BB962C8B-B14F-4D97-AF65-F5344CB8AC3E}">
        <p14:creationId xmlns:p14="http://schemas.microsoft.com/office/powerpoint/2010/main" val="3841166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So after the interrogation by Annas and hours before Caiaphas, they still do not present a real charge to Pilate.</a:t>
            </a:r>
          </a:p>
        </p:txBody>
      </p:sp>
      <p:sp>
        <p:nvSpPr>
          <p:cNvPr id="4" name="Slide Number Placeholder 3"/>
          <p:cNvSpPr>
            <a:spLocks noGrp="1"/>
          </p:cNvSpPr>
          <p:nvPr>
            <p:ph type="sldNum" sz="quarter" idx="5"/>
          </p:nvPr>
        </p:nvSpPr>
        <p:spPr/>
        <p:txBody>
          <a:bodyPr/>
          <a:lstStyle/>
          <a:p>
            <a:fld id="{F59BD98B-D8FD-4EB4-8FD8-DF79E586F8D1}" type="slidenum">
              <a:rPr lang="en-US" smtClean="0"/>
              <a:t>11</a:t>
            </a:fld>
            <a:endParaRPr lang="en-US"/>
          </a:p>
        </p:txBody>
      </p:sp>
    </p:spTree>
    <p:extLst>
      <p:ext uri="{BB962C8B-B14F-4D97-AF65-F5344CB8AC3E}">
        <p14:creationId xmlns:p14="http://schemas.microsoft.com/office/powerpoint/2010/main" val="4042693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dirty="0"/>
              <a:t>Pilate wishes to have a private discussion with Jesus. The Jews would not follow them inside!</a:t>
            </a:r>
          </a:p>
          <a:p>
            <a:pPr marL="228600" indent="-228600">
              <a:buAutoNum type="arabicPeriod"/>
            </a:pPr>
            <a:r>
              <a:rPr lang="en-US" b="1" dirty="0"/>
              <a:t>Jesus seems to be asking Pilate, DID YOU FIGURE THIS OUT ON YOUR OWN, OR DID SOMEONE TELL YOU THIS?</a:t>
            </a:r>
          </a:p>
          <a:p>
            <a:r>
              <a:rPr lang="en-US" b="1" dirty="0"/>
              <a:t>3. John presents a picture of Pilate that is sympathetic and reluctant to execute Jesus.</a:t>
            </a:r>
          </a:p>
        </p:txBody>
      </p:sp>
      <p:sp>
        <p:nvSpPr>
          <p:cNvPr id="4" name="Slide Number Placeholder 3"/>
          <p:cNvSpPr>
            <a:spLocks noGrp="1"/>
          </p:cNvSpPr>
          <p:nvPr>
            <p:ph type="sldNum" sz="quarter" idx="5"/>
          </p:nvPr>
        </p:nvSpPr>
        <p:spPr/>
        <p:txBody>
          <a:bodyPr/>
          <a:lstStyle/>
          <a:p>
            <a:fld id="{F59BD98B-D8FD-4EB4-8FD8-DF79E586F8D1}" type="slidenum">
              <a:rPr lang="en-US" smtClean="0"/>
              <a:t>12</a:t>
            </a:fld>
            <a:endParaRPr lang="en-US"/>
          </a:p>
        </p:txBody>
      </p:sp>
    </p:spTree>
    <p:extLst>
      <p:ext uri="{BB962C8B-B14F-4D97-AF65-F5344CB8AC3E}">
        <p14:creationId xmlns:p14="http://schemas.microsoft.com/office/powerpoint/2010/main" val="1622776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1. Jesus did not answer Pilate’s question What have your done?  Instead, He does answer the question about being king. </a:t>
            </a:r>
          </a:p>
          <a:p>
            <a:pPr marL="0" indent="0">
              <a:buNone/>
            </a:pPr>
            <a:r>
              <a:rPr lang="en-US" b="1" dirty="0"/>
              <a:t>The Kingdom of heaven is not a political kingdom. </a:t>
            </a:r>
          </a:p>
          <a:p>
            <a:pPr marL="0" indent="0">
              <a:buNone/>
            </a:pPr>
            <a:r>
              <a:rPr lang="en-US" b="1" dirty="0"/>
              <a:t>2. This quote comes from Eusebius’ History written in the mid third century. </a:t>
            </a:r>
          </a:p>
          <a:p>
            <a:pPr marL="0" indent="0">
              <a:buNone/>
            </a:pPr>
            <a:r>
              <a:rPr lang="en-US" b="1" dirty="0"/>
              <a:t>The Granson of St. Jude reportedly said this in response to Emperor </a:t>
            </a:r>
            <a:r>
              <a:rPr lang="en-US" b="1" dirty="0" err="1"/>
              <a:t>Domition</a:t>
            </a:r>
            <a:r>
              <a:rPr lang="en-US" b="1" dirty="0"/>
              <a:t>, at the end of the first century AD.</a:t>
            </a:r>
          </a:p>
          <a:p>
            <a:pPr marL="0" indent="0">
              <a:buNone/>
            </a:pPr>
            <a:r>
              <a:rPr lang="en-US" b="1" dirty="0"/>
              <a:t>3. If it is not of this world or political, Pilate is not interested. The Truth is standing right in front of Him but he cannot see it or hear it. Pilate does not belong to the Truth.</a:t>
            </a:r>
          </a:p>
          <a:p>
            <a:pPr marL="0" indent="0">
              <a:buNone/>
            </a:pPr>
            <a:r>
              <a:rPr lang="en-US" b="1" dirty="0"/>
              <a:t>  Reminds me of Jack Nicholson in A Few Good Men- Only Jesus is the Truth.</a:t>
            </a:r>
          </a:p>
        </p:txBody>
      </p:sp>
      <p:sp>
        <p:nvSpPr>
          <p:cNvPr id="4" name="Slide Number Placeholder 3"/>
          <p:cNvSpPr>
            <a:spLocks noGrp="1"/>
          </p:cNvSpPr>
          <p:nvPr>
            <p:ph type="sldNum" sz="quarter" idx="5"/>
          </p:nvPr>
        </p:nvSpPr>
        <p:spPr/>
        <p:txBody>
          <a:bodyPr/>
          <a:lstStyle/>
          <a:p>
            <a:fld id="{F59BD98B-D8FD-4EB4-8FD8-DF79E586F8D1}" type="slidenum">
              <a:rPr lang="en-US" smtClean="0"/>
              <a:t>13</a:t>
            </a:fld>
            <a:endParaRPr lang="en-US"/>
          </a:p>
        </p:txBody>
      </p:sp>
    </p:spTree>
    <p:extLst>
      <p:ext uri="{BB962C8B-B14F-4D97-AF65-F5344CB8AC3E}">
        <p14:creationId xmlns:p14="http://schemas.microsoft.com/office/powerpoint/2010/main" val="2713808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dirty="0"/>
              <a:t>This Not Guilty verdict will be given two more times in this Gospel. A similar judgment is repeated three times in Luke as well.</a:t>
            </a:r>
          </a:p>
          <a:p>
            <a:pPr marL="0" indent="0">
              <a:buNone/>
            </a:pPr>
            <a:r>
              <a:rPr lang="en-US" b="1" dirty="0"/>
              <a:t>In both Gospels, the first “not Guilty” judgment came right after the question of Jesus’ kingship.</a:t>
            </a:r>
          </a:p>
          <a:p>
            <a:pPr marL="0" indent="0">
              <a:buNone/>
            </a:pPr>
            <a:r>
              <a:rPr lang="en-US" b="1" dirty="0"/>
              <a:t>2. Many commentaries report that such a practice of releasing a prisoner can not be verified. It may have been for a tradition and not a law. However there is a comment in the Mishnah, the Jewish commentary on oral tradition and Torah that speaks of the need for slaughtering a paschal lamb for one whom “they promised to release from prison” on Passover Eve. It is argued that the Romans may have taken over the tradition from the earlier Hasmoneans. In any case, all four Gospels mention the release of Barabas.</a:t>
            </a:r>
          </a:p>
        </p:txBody>
      </p:sp>
      <p:sp>
        <p:nvSpPr>
          <p:cNvPr id="4" name="Slide Number Placeholder 3"/>
          <p:cNvSpPr>
            <a:spLocks noGrp="1"/>
          </p:cNvSpPr>
          <p:nvPr>
            <p:ph type="sldNum" sz="quarter" idx="5"/>
          </p:nvPr>
        </p:nvSpPr>
        <p:spPr/>
        <p:txBody>
          <a:bodyPr/>
          <a:lstStyle/>
          <a:p>
            <a:fld id="{F59BD98B-D8FD-4EB4-8FD8-DF79E586F8D1}" type="slidenum">
              <a:rPr lang="en-US" smtClean="0"/>
              <a:t>14</a:t>
            </a:fld>
            <a:endParaRPr lang="en-US"/>
          </a:p>
        </p:txBody>
      </p:sp>
    </p:spTree>
    <p:extLst>
      <p:ext uri="{BB962C8B-B14F-4D97-AF65-F5344CB8AC3E}">
        <p14:creationId xmlns:p14="http://schemas.microsoft.com/office/powerpoint/2010/main" val="1328212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FDF3CE-EC00-4B1D-A053-61F760EC6981}"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00879-DD52-4515-BCD9-D9054FF8F7A0}" type="slidenum">
              <a:rPr lang="en-US" smtClean="0"/>
              <a:t>‹#›</a:t>
            </a:fld>
            <a:endParaRPr lang="en-US"/>
          </a:p>
        </p:txBody>
      </p:sp>
    </p:spTree>
    <p:extLst>
      <p:ext uri="{BB962C8B-B14F-4D97-AF65-F5344CB8AC3E}">
        <p14:creationId xmlns:p14="http://schemas.microsoft.com/office/powerpoint/2010/main" val="218456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FDF3CE-EC00-4B1D-A053-61F760EC6981}"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00879-DD52-4515-BCD9-D9054FF8F7A0}" type="slidenum">
              <a:rPr lang="en-US" smtClean="0"/>
              <a:t>‹#›</a:t>
            </a:fld>
            <a:endParaRPr lang="en-US"/>
          </a:p>
        </p:txBody>
      </p:sp>
    </p:spTree>
    <p:extLst>
      <p:ext uri="{BB962C8B-B14F-4D97-AF65-F5344CB8AC3E}">
        <p14:creationId xmlns:p14="http://schemas.microsoft.com/office/powerpoint/2010/main" val="1004447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FDF3CE-EC00-4B1D-A053-61F760EC6981}"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00879-DD52-4515-BCD9-D9054FF8F7A0}"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94490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FDF3CE-EC00-4B1D-A053-61F760EC6981}"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00879-DD52-4515-BCD9-D9054FF8F7A0}" type="slidenum">
              <a:rPr lang="en-US" smtClean="0"/>
              <a:t>‹#›</a:t>
            </a:fld>
            <a:endParaRPr lang="en-US"/>
          </a:p>
        </p:txBody>
      </p:sp>
    </p:spTree>
    <p:extLst>
      <p:ext uri="{BB962C8B-B14F-4D97-AF65-F5344CB8AC3E}">
        <p14:creationId xmlns:p14="http://schemas.microsoft.com/office/powerpoint/2010/main" val="1068028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FDF3CE-EC00-4B1D-A053-61F760EC6981}"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00879-DD52-4515-BCD9-D9054FF8F7A0}"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74183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FDF3CE-EC00-4B1D-A053-61F760EC6981}"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00879-DD52-4515-BCD9-D9054FF8F7A0}" type="slidenum">
              <a:rPr lang="en-US" smtClean="0"/>
              <a:t>‹#›</a:t>
            </a:fld>
            <a:endParaRPr lang="en-US"/>
          </a:p>
        </p:txBody>
      </p:sp>
    </p:spTree>
    <p:extLst>
      <p:ext uri="{BB962C8B-B14F-4D97-AF65-F5344CB8AC3E}">
        <p14:creationId xmlns:p14="http://schemas.microsoft.com/office/powerpoint/2010/main" val="789827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FDF3CE-EC00-4B1D-A053-61F760EC6981}"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00879-DD52-4515-BCD9-D9054FF8F7A0}" type="slidenum">
              <a:rPr lang="en-US" smtClean="0"/>
              <a:t>‹#›</a:t>
            </a:fld>
            <a:endParaRPr lang="en-US"/>
          </a:p>
        </p:txBody>
      </p:sp>
    </p:spTree>
    <p:extLst>
      <p:ext uri="{BB962C8B-B14F-4D97-AF65-F5344CB8AC3E}">
        <p14:creationId xmlns:p14="http://schemas.microsoft.com/office/powerpoint/2010/main" val="845172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FDF3CE-EC00-4B1D-A053-61F760EC6981}"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00879-DD52-4515-BCD9-D9054FF8F7A0}" type="slidenum">
              <a:rPr lang="en-US" smtClean="0"/>
              <a:t>‹#›</a:t>
            </a:fld>
            <a:endParaRPr lang="en-US"/>
          </a:p>
        </p:txBody>
      </p:sp>
    </p:spTree>
    <p:extLst>
      <p:ext uri="{BB962C8B-B14F-4D97-AF65-F5344CB8AC3E}">
        <p14:creationId xmlns:p14="http://schemas.microsoft.com/office/powerpoint/2010/main" val="597619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FDF3CE-EC00-4B1D-A053-61F760EC6981}"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00879-DD52-4515-BCD9-D9054FF8F7A0}" type="slidenum">
              <a:rPr lang="en-US" smtClean="0"/>
              <a:t>‹#›</a:t>
            </a:fld>
            <a:endParaRPr lang="en-US"/>
          </a:p>
        </p:txBody>
      </p:sp>
    </p:spTree>
    <p:extLst>
      <p:ext uri="{BB962C8B-B14F-4D97-AF65-F5344CB8AC3E}">
        <p14:creationId xmlns:p14="http://schemas.microsoft.com/office/powerpoint/2010/main" val="765630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FDF3CE-EC00-4B1D-A053-61F760EC6981}" type="datetimeFigureOut">
              <a:rPr lang="en-US" smtClean="0"/>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C00879-DD52-4515-BCD9-D9054FF8F7A0}" type="slidenum">
              <a:rPr lang="en-US" smtClean="0"/>
              <a:t>‹#›</a:t>
            </a:fld>
            <a:endParaRPr lang="en-US"/>
          </a:p>
        </p:txBody>
      </p:sp>
    </p:spTree>
    <p:extLst>
      <p:ext uri="{BB962C8B-B14F-4D97-AF65-F5344CB8AC3E}">
        <p14:creationId xmlns:p14="http://schemas.microsoft.com/office/powerpoint/2010/main" val="3866091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FDF3CE-EC00-4B1D-A053-61F760EC6981}" type="datetimeFigureOut">
              <a:rPr lang="en-US"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C00879-DD52-4515-BCD9-D9054FF8F7A0}" type="slidenum">
              <a:rPr lang="en-US" smtClean="0"/>
              <a:t>‹#›</a:t>
            </a:fld>
            <a:endParaRPr lang="en-US"/>
          </a:p>
        </p:txBody>
      </p:sp>
    </p:spTree>
    <p:extLst>
      <p:ext uri="{BB962C8B-B14F-4D97-AF65-F5344CB8AC3E}">
        <p14:creationId xmlns:p14="http://schemas.microsoft.com/office/powerpoint/2010/main" val="1327478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FDF3CE-EC00-4B1D-A053-61F760EC6981}" type="datetimeFigureOut">
              <a:rPr lang="en-US" smtClean="0"/>
              <a:t>3/4/2026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FC00879-DD52-4515-BCD9-D9054FF8F7A0}" type="slidenum">
              <a:rPr lang="en-US" smtClean="0"/>
              <a:t>‹#›</a:t>
            </a:fld>
            <a:endParaRPr lang="en-US"/>
          </a:p>
        </p:txBody>
      </p:sp>
    </p:spTree>
    <p:extLst>
      <p:ext uri="{BB962C8B-B14F-4D97-AF65-F5344CB8AC3E}">
        <p14:creationId xmlns:p14="http://schemas.microsoft.com/office/powerpoint/2010/main" val="2065472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FDF3CE-EC00-4B1D-A053-61F760EC6981}" type="datetimeFigureOut">
              <a:rPr lang="en-US" smtClean="0"/>
              <a:t>3/4/2026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FC00879-DD52-4515-BCD9-D9054FF8F7A0}" type="slidenum">
              <a:rPr lang="en-US" smtClean="0"/>
              <a:t>‹#›</a:t>
            </a:fld>
            <a:endParaRPr lang="en-US"/>
          </a:p>
        </p:txBody>
      </p:sp>
    </p:spTree>
    <p:extLst>
      <p:ext uri="{BB962C8B-B14F-4D97-AF65-F5344CB8AC3E}">
        <p14:creationId xmlns:p14="http://schemas.microsoft.com/office/powerpoint/2010/main" val="714609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FDF3CE-EC00-4B1D-A053-61F760EC6981}" type="datetimeFigureOut">
              <a:rPr lang="en-US" smtClean="0"/>
              <a:t>3/4/2026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FC00879-DD52-4515-BCD9-D9054FF8F7A0}" type="slidenum">
              <a:rPr lang="en-US" smtClean="0"/>
              <a:t>‹#›</a:t>
            </a:fld>
            <a:endParaRPr lang="en-US"/>
          </a:p>
        </p:txBody>
      </p:sp>
    </p:spTree>
    <p:extLst>
      <p:ext uri="{BB962C8B-B14F-4D97-AF65-F5344CB8AC3E}">
        <p14:creationId xmlns:p14="http://schemas.microsoft.com/office/powerpoint/2010/main" val="1247408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FDF3CE-EC00-4B1D-A053-61F760EC6981}" type="datetimeFigureOut">
              <a:rPr lang="en-US"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C00879-DD52-4515-BCD9-D9054FF8F7A0}" type="slidenum">
              <a:rPr lang="en-US" smtClean="0"/>
              <a:t>‹#›</a:t>
            </a:fld>
            <a:endParaRPr lang="en-US"/>
          </a:p>
        </p:txBody>
      </p:sp>
    </p:spTree>
    <p:extLst>
      <p:ext uri="{BB962C8B-B14F-4D97-AF65-F5344CB8AC3E}">
        <p14:creationId xmlns:p14="http://schemas.microsoft.com/office/powerpoint/2010/main" val="2630417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FDF3CE-EC00-4B1D-A053-61F760EC6981}" type="datetimeFigureOut">
              <a:rPr lang="en-US" smtClean="0"/>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FC00879-DD52-4515-BCD9-D9054FF8F7A0}" type="slidenum">
              <a:rPr lang="en-US" smtClean="0"/>
              <a:t>‹#›</a:t>
            </a:fld>
            <a:endParaRPr lang="en-US"/>
          </a:p>
        </p:txBody>
      </p:sp>
    </p:spTree>
    <p:extLst>
      <p:ext uri="{BB962C8B-B14F-4D97-AF65-F5344CB8AC3E}">
        <p14:creationId xmlns:p14="http://schemas.microsoft.com/office/powerpoint/2010/main" val="1916198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DFDF3CE-EC00-4B1D-A053-61F760EC6981}" type="datetimeFigureOut">
              <a:rPr lang="en-US" smtClean="0"/>
              <a:t>3/4/2026</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FC00879-DD52-4515-BCD9-D9054FF8F7A0}" type="slidenum">
              <a:rPr lang="en-US" smtClean="0"/>
              <a:t>‹#›</a:t>
            </a:fld>
            <a:endParaRPr lang="en-US"/>
          </a:p>
        </p:txBody>
      </p:sp>
    </p:spTree>
    <p:extLst>
      <p:ext uri="{BB962C8B-B14F-4D97-AF65-F5344CB8AC3E}">
        <p14:creationId xmlns:p14="http://schemas.microsoft.com/office/powerpoint/2010/main" val="780065314"/>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0.m4a"/><Relationship Id="rId7" Type="http://schemas.openxmlformats.org/officeDocument/2006/relationships/image" Target="../media/image14.jpeg"/><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11.jpe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5.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16.jpe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media12.m4a"/><Relationship Id="rId7" Type="http://schemas.openxmlformats.org/officeDocument/2006/relationships/image" Target="../media/image15.png"/><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17.jpeg"/><Relationship Id="rId5" Type="http://schemas.openxmlformats.org/officeDocument/2006/relationships/notesSlide" Target="../notesSlides/notesSlide7.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3.m4a"/><Relationship Id="rId7" Type="http://schemas.openxmlformats.org/officeDocument/2006/relationships/image" Target="../media/image19.jpeg"/><Relationship Id="rId2" Type="http://schemas.microsoft.com/office/2007/relationships/media" Target="../media/media13.m4a"/><Relationship Id="rId1" Type="http://schemas.openxmlformats.org/officeDocument/2006/relationships/tags" Target="../tags/tag12.xml"/><Relationship Id="rId6" Type="http://schemas.openxmlformats.org/officeDocument/2006/relationships/image" Target="../media/image15.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5.png"/><Relationship Id="rId2" Type="http://schemas.microsoft.com/office/2007/relationships/media" Target="../media/media14.m4a"/><Relationship Id="rId1" Type="http://schemas.openxmlformats.org/officeDocument/2006/relationships/tags" Target="../tags/tag13.xml"/><Relationship Id="rId6" Type="http://schemas.openxmlformats.org/officeDocument/2006/relationships/image" Target="../media/image20.jpe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5.m4a"/><Relationship Id="rId7" Type="http://schemas.openxmlformats.org/officeDocument/2006/relationships/image" Target="../media/image22.jpeg"/><Relationship Id="rId2" Type="http://schemas.microsoft.com/office/2007/relationships/media" Target="../media/media15.m4a"/><Relationship Id="rId1" Type="http://schemas.openxmlformats.org/officeDocument/2006/relationships/tags" Target="../tags/tag14.xml"/><Relationship Id="rId6" Type="http://schemas.openxmlformats.org/officeDocument/2006/relationships/image" Target="../media/image21.jpe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5.png"/><Relationship Id="rId2" Type="http://schemas.microsoft.com/office/2007/relationships/media" Target="../media/media16.m4a"/><Relationship Id="rId1" Type="http://schemas.openxmlformats.org/officeDocument/2006/relationships/tags" Target="../tags/tag15.xml"/><Relationship Id="rId6" Type="http://schemas.openxmlformats.org/officeDocument/2006/relationships/image" Target="../media/image23.jpe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5.png"/><Relationship Id="rId2" Type="http://schemas.microsoft.com/office/2007/relationships/media" Target="../media/media17.m4a"/><Relationship Id="rId1" Type="http://schemas.openxmlformats.org/officeDocument/2006/relationships/tags" Target="../tags/tag16.xml"/><Relationship Id="rId6" Type="http://schemas.openxmlformats.org/officeDocument/2006/relationships/image" Target="../media/image11.jpe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audio" Target="../media/media18.m4a"/><Relationship Id="rId7" Type="http://schemas.openxmlformats.org/officeDocument/2006/relationships/image" Target="../media/image25.jpeg"/><Relationship Id="rId2" Type="http://schemas.microsoft.com/office/2007/relationships/media" Target="../media/media18.m4a"/><Relationship Id="rId1" Type="http://schemas.openxmlformats.org/officeDocument/2006/relationships/tags" Target="../tags/tag17.xml"/><Relationship Id="rId6" Type="http://schemas.openxmlformats.org/officeDocument/2006/relationships/image" Target="../media/image24.jpeg"/><Relationship Id="rId5" Type="http://schemas.openxmlformats.org/officeDocument/2006/relationships/notesSlide" Target="../notesSlides/notesSlide13.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7" Type="http://schemas.openxmlformats.org/officeDocument/2006/relationships/image" Target="../media/image5.png"/><Relationship Id="rId2" Type="http://schemas.microsoft.com/office/2007/relationships/media" Target="../media/media19.m4a"/><Relationship Id="rId1" Type="http://schemas.openxmlformats.org/officeDocument/2006/relationships/tags" Target="../tags/tag18.xml"/><Relationship Id="rId6" Type="http://schemas.openxmlformats.org/officeDocument/2006/relationships/image" Target="../media/image27.jpe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9.xml"/><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20.xml"/><Relationship Id="rId6" Type="http://schemas.openxmlformats.org/officeDocument/2006/relationships/image" Target="../media/image5.png"/><Relationship Id="rId5" Type="http://schemas.openxmlformats.org/officeDocument/2006/relationships/image" Target="../media/image10.gif"/><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m4a"/><Relationship Id="rId7" Type="http://schemas.openxmlformats.org/officeDocument/2006/relationships/image" Target="../media/image9.jpe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8.jpeg"/><Relationship Id="rId5" Type="http://schemas.openxmlformats.org/officeDocument/2006/relationships/image" Target="../media/image6.jpe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10.gif"/><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5.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1.jpe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5.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11.jpe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5.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13.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7E7AB-9912-9638-69FD-B6952FD7221A}"/>
              </a:ext>
            </a:extLst>
          </p:cNvPr>
          <p:cNvSpPr>
            <a:spLocks noGrp="1"/>
          </p:cNvSpPr>
          <p:nvPr>
            <p:ph type="ctrTitle"/>
          </p:nvPr>
        </p:nvSpPr>
        <p:spPr/>
        <p:txBody>
          <a:bodyPr/>
          <a:lstStyle/>
          <a:p>
            <a:r>
              <a:rPr lang="en-US" b="1" dirty="0"/>
              <a:t>John 18:15- 19:15</a:t>
            </a:r>
            <a:endParaRPr lang="en-US" dirty="0"/>
          </a:p>
        </p:txBody>
      </p:sp>
      <p:sp>
        <p:nvSpPr>
          <p:cNvPr id="3" name="Subtitle 2">
            <a:extLst>
              <a:ext uri="{FF2B5EF4-FFF2-40B4-BE49-F238E27FC236}">
                <a16:creationId xmlns:a16="http://schemas.microsoft.com/office/drawing/2014/main" id="{A4AFEDC2-1E8D-19BC-9DB7-BA1D8E07700F}"/>
              </a:ext>
            </a:extLst>
          </p:cNvPr>
          <p:cNvSpPr>
            <a:spLocks noGrp="1"/>
          </p:cNvSpPr>
          <p:nvPr>
            <p:ph type="subTitle" idx="1"/>
          </p:nvPr>
        </p:nvSpPr>
        <p:spPr/>
        <p:txBody>
          <a:bodyPr>
            <a:normAutofit/>
          </a:bodyPr>
          <a:lstStyle/>
          <a:p>
            <a:r>
              <a:rPr lang="en-US" sz="2400" b="1" dirty="0"/>
              <a:t>Peter Denies Jesus Three Times</a:t>
            </a:r>
          </a:p>
          <a:p>
            <a:r>
              <a:rPr lang="en-US" sz="2400" b="1" dirty="0"/>
              <a:t>Jesus  on Trial Before Annas/Caiaphas/ Pilate</a:t>
            </a:r>
          </a:p>
        </p:txBody>
      </p:sp>
      <p:pic>
        <p:nvPicPr>
          <p:cNvPr id="1026" name="Picture 2">
            <a:extLst>
              <a:ext uri="{FF2B5EF4-FFF2-40B4-BE49-F238E27FC236}">
                <a16:creationId xmlns:a16="http://schemas.microsoft.com/office/drawing/2014/main" id="{4EDFB701-64EE-4628-8E9D-070D592D7F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933" y="196500"/>
            <a:ext cx="2191597" cy="21915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E1F0878-363B-6FBB-9375-332E278E5A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6149" y="196500"/>
            <a:ext cx="3733364" cy="18666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14E6AD5-E425-EDB7-100A-868391F5D2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068" y="4392188"/>
            <a:ext cx="1513456" cy="2008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1B44D92-BD85-61EA-8457-8093D9B26E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40303" y="5063071"/>
            <a:ext cx="2754322" cy="144274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5B460183-B37E-5078-A466-6600932063D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791690552"/>
      </p:ext>
    </p:extLst>
  </p:cSld>
  <p:clrMapOvr>
    <a:masterClrMapping/>
  </p:clrMapOvr>
  <mc:AlternateContent xmlns:mc="http://schemas.openxmlformats.org/markup-compatibility/2006" xmlns:p14="http://schemas.microsoft.com/office/powerpoint/2010/main">
    <mc:Choice Requires="p14">
      <p:transition spd="slow" p14:dur="2000" advTm="23869"/>
    </mc:Choice>
    <mc:Fallback xmlns="">
      <p:transition spd="slow" advTm="23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60243-0A13-46BE-11EE-A31A2A2C065C}"/>
              </a:ext>
            </a:extLst>
          </p:cNvPr>
          <p:cNvSpPr>
            <a:spLocks noGrp="1"/>
          </p:cNvSpPr>
          <p:nvPr>
            <p:ph type="title"/>
          </p:nvPr>
        </p:nvSpPr>
        <p:spPr/>
        <p:txBody>
          <a:bodyPr/>
          <a:lstStyle/>
          <a:p>
            <a:r>
              <a:rPr lang="en-US" b="1" dirty="0"/>
              <a:t>Luke 22:60-61</a:t>
            </a:r>
          </a:p>
        </p:txBody>
      </p:sp>
      <p:sp>
        <p:nvSpPr>
          <p:cNvPr id="3" name="Content Placeholder 2">
            <a:extLst>
              <a:ext uri="{FF2B5EF4-FFF2-40B4-BE49-F238E27FC236}">
                <a16:creationId xmlns:a16="http://schemas.microsoft.com/office/drawing/2014/main" id="{FF91E248-49B3-8D9C-B74F-E7A253A6C2A2}"/>
              </a:ext>
            </a:extLst>
          </p:cNvPr>
          <p:cNvSpPr>
            <a:spLocks noGrp="1"/>
          </p:cNvSpPr>
          <p:nvPr>
            <p:ph idx="1"/>
          </p:nvPr>
        </p:nvSpPr>
        <p:spPr>
          <a:xfrm>
            <a:off x="677334" y="2367627"/>
            <a:ext cx="6637866" cy="3880773"/>
          </a:xfrm>
        </p:spPr>
        <p:txBody>
          <a:bodyPr>
            <a:normAutofit/>
          </a:bodyPr>
          <a:lstStyle/>
          <a:p>
            <a:pPr marL="0" indent="0">
              <a:buNone/>
            </a:pPr>
            <a:r>
              <a:rPr lang="en-US" sz="2400" b="1" baseline="30000" dirty="0"/>
              <a:t>60 </a:t>
            </a:r>
            <a:r>
              <a:rPr lang="en-US" sz="2400" b="1" dirty="0"/>
              <a:t>But Peter said, “My friend, I do not know what you are talking about.” Just as he was saying this, the cock crowed, </a:t>
            </a:r>
            <a:r>
              <a:rPr lang="en-US" sz="2400" b="1" baseline="30000" dirty="0"/>
              <a:t>61 </a:t>
            </a:r>
            <a:r>
              <a:rPr lang="en-US" sz="2400" b="1" dirty="0"/>
              <a:t>and the Lord turned and looked at Peter; and Peter remembered the word of the Lord, how he had said to him, “Before the cock crows today, you will deny me three times.” </a:t>
            </a:r>
          </a:p>
          <a:p>
            <a:pPr marL="0" indent="0">
              <a:buNone/>
            </a:pPr>
            <a:r>
              <a:rPr lang="en-US" sz="2400" b="1" baseline="30000" dirty="0"/>
              <a:t>62 </a:t>
            </a:r>
            <a:r>
              <a:rPr lang="en-US" sz="2400" b="1" dirty="0"/>
              <a:t>He went out and began to weep bitterly.</a:t>
            </a:r>
          </a:p>
        </p:txBody>
      </p:sp>
      <p:pic>
        <p:nvPicPr>
          <p:cNvPr id="4" name="Picture 2">
            <a:extLst>
              <a:ext uri="{FF2B5EF4-FFF2-40B4-BE49-F238E27FC236}">
                <a16:creationId xmlns:a16="http://schemas.microsoft.com/office/drawing/2014/main" id="{88D2A86E-6EAF-F43C-42EA-F30F3A488E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7083" y="353907"/>
            <a:ext cx="1675044" cy="125771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166FFC36-B03D-D5DD-0982-46FA453AE2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44506" y="3229393"/>
            <a:ext cx="381952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4AB0EC1-7DEE-A365-DF6B-CF61B3514A69}"/>
              </a:ext>
            </a:extLst>
          </p:cNvPr>
          <p:cNvPicPr>
            <a:picLocks noChangeAspect="1"/>
          </p:cNvPicPr>
          <p:nvPr/>
        </p:nvPicPr>
        <p:blipFill>
          <a:blip r:embed="rId8"/>
          <a:stretch>
            <a:fillRect/>
          </a:stretch>
        </p:blipFill>
        <p:spPr>
          <a:xfrm>
            <a:off x="1596628" y="1362562"/>
            <a:ext cx="475529" cy="524301"/>
          </a:xfrm>
          <a:prstGeom prst="rect">
            <a:avLst/>
          </a:prstGeom>
        </p:spPr>
      </p:pic>
      <p:pic>
        <p:nvPicPr>
          <p:cNvPr id="6" name="Audio 5">
            <a:hlinkClick r:id="" action="ppaction://media"/>
            <a:extLst>
              <a:ext uri="{FF2B5EF4-FFF2-40B4-BE49-F238E27FC236}">
                <a16:creationId xmlns:a16="http://schemas.microsoft.com/office/drawing/2014/main" id="{2103EF8F-FA88-785D-79A9-2C9250D04964}"/>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185537158"/>
      </p:ext>
    </p:extLst>
  </p:cSld>
  <p:clrMapOvr>
    <a:masterClrMapping/>
  </p:clrMapOvr>
  <mc:AlternateContent xmlns:mc="http://schemas.openxmlformats.org/markup-compatibility/2006" xmlns:p14="http://schemas.microsoft.com/office/powerpoint/2010/main">
    <mc:Choice Requires="p14">
      <p:transition spd="slow" p14:dur="2000" advTm="40899"/>
    </mc:Choice>
    <mc:Fallback xmlns="">
      <p:transition spd="slow" advTm="40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par>
                                <p:cTn id="12" presetID="22" presetClass="entr" presetSubtype="4"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CF4A2-DC7C-CD80-AC35-81C6C8723064}"/>
              </a:ext>
            </a:extLst>
          </p:cNvPr>
          <p:cNvSpPr>
            <a:spLocks noGrp="1"/>
          </p:cNvSpPr>
          <p:nvPr>
            <p:ph type="title"/>
          </p:nvPr>
        </p:nvSpPr>
        <p:spPr/>
        <p:txBody>
          <a:bodyPr/>
          <a:lstStyle/>
          <a:p>
            <a:r>
              <a:rPr lang="en-US" b="1" dirty="0"/>
              <a:t>John 18:28-32</a:t>
            </a:r>
          </a:p>
        </p:txBody>
      </p:sp>
      <p:sp>
        <p:nvSpPr>
          <p:cNvPr id="3" name="Content Placeholder 2">
            <a:extLst>
              <a:ext uri="{FF2B5EF4-FFF2-40B4-BE49-F238E27FC236}">
                <a16:creationId xmlns:a16="http://schemas.microsoft.com/office/drawing/2014/main" id="{79C43B2F-89FF-5B64-0AC2-2F939D083176}"/>
              </a:ext>
            </a:extLst>
          </p:cNvPr>
          <p:cNvSpPr>
            <a:spLocks noGrp="1"/>
          </p:cNvSpPr>
          <p:nvPr>
            <p:ph idx="1"/>
          </p:nvPr>
        </p:nvSpPr>
        <p:spPr>
          <a:xfrm>
            <a:off x="517943" y="1573359"/>
            <a:ext cx="6461697" cy="4399602"/>
          </a:xfrm>
        </p:spPr>
        <p:txBody>
          <a:bodyPr>
            <a:noAutofit/>
          </a:bodyPr>
          <a:lstStyle/>
          <a:p>
            <a:pPr marL="0" indent="0">
              <a:buNone/>
            </a:pPr>
            <a:r>
              <a:rPr lang="en-US" sz="2400" b="1" dirty="0">
                <a:solidFill>
                  <a:srgbClr val="FF0000"/>
                </a:solidFill>
              </a:rPr>
              <a:t>Then they brought Jesus from Caiaphas </a:t>
            </a:r>
            <a:r>
              <a:rPr lang="en-US" sz="2400" b="1" dirty="0"/>
              <a:t>to the praetorium. </a:t>
            </a:r>
            <a:r>
              <a:rPr lang="en-US" sz="2400" b="1" dirty="0">
                <a:solidFill>
                  <a:srgbClr val="FFFF00"/>
                </a:solidFill>
              </a:rPr>
              <a:t>It was morning</a:t>
            </a:r>
            <a:r>
              <a:rPr lang="en-US" sz="2400" b="1" dirty="0"/>
              <a:t>. </a:t>
            </a:r>
            <a:r>
              <a:rPr lang="en-US" sz="2400" b="1" dirty="0">
                <a:solidFill>
                  <a:srgbClr val="FF0000"/>
                </a:solidFill>
              </a:rPr>
              <a:t>And they themselves </a:t>
            </a:r>
            <a:r>
              <a:rPr lang="en-US" sz="2400" b="1" dirty="0"/>
              <a:t>did not enter the praetorium, in order not to be defiled so that they could eat the Passover. </a:t>
            </a:r>
          </a:p>
          <a:p>
            <a:pPr marL="0" indent="0">
              <a:buNone/>
            </a:pPr>
            <a:r>
              <a:rPr lang="en-US" sz="2400" b="1" baseline="30000" dirty="0"/>
              <a:t>29 </a:t>
            </a:r>
            <a:r>
              <a:rPr lang="en-US" sz="2400" b="1" dirty="0">
                <a:solidFill>
                  <a:srgbClr val="00B0F0"/>
                </a:solidFill>
              </a:rPr>
              <a:t>So Pilate came out to them </a:t>
            </a:r>
            <a:r>
              <a:rPr lang="en-US" sz="2400" b="1" dirty="0"/>
              <a:t>and said, “What charge do you bring [against] this man?” </a:t>
            </a:r>
            <a:r>
              <a:rPr lang="en-US" sz="2400" b="1" baseline="30000" dirty="0"/>
              <a:t>30 </a:t>
            </a:r>
            <a:r>
              <a:rPr lang="en-US" sz="2400" b="1" dirty="0"/>
              <a:t>They answered and said to him, “If he were not a criminal, we would not have handed him over to you.” </a:t>
            </a:r>
            <a:r>
              <a:rPr lang="en-US" sz="2400" b="1" baseline="30000" dirty="0"/>
              <a:t>31 </a:t>
            </a:r>
            <a:r>
              <a:rPr lang="en-US" sz="2400" b="1" dirty="0"/>
              <a:t>At this, Pilate said to them, “Take him yourselves, and judge him according to </a:t>
            </a:r>
            <a:r>
              <a:rPr lang="en-US" sz="2400" b="1" i="1" dirty="0"/>
              <a:t>your </a:t>
            </a:r>
            <a:r>
              <a:rPr lang="en-US" sz="2400" b="1" dirty="0"/>
              <a:t>law.”</a:t>
            </a:r>
          </a:p>
        </p:txBody>
      </p:sp>
      <p:sp>
        <p:nvSpPr>
          <p:cNvPr id="4" name="Rectangle 3">
            <a:extLst>
              <a:ext uri="{FF2B5EF4-FFF2-40B4-BE49-F238E27FC236}">
                <a16:creationId xmlns:a16="http://schemas.microsoft.com/office/drawing/2014/main" id="{125842AC-3653-F3F9-9ACC-60F5636564D1}"/>
              </a:ext>
            </a:extLst>
          </p:cNvPr>
          <p:cNvSpPr/>
          <p:nvPr/>
        </p:nvSpPr>
        <p:spPr>
          <a:xfrm>
            <a:off x="7308983" y="503339"/>
            <a:ext cx="4714614" cy="574506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The Anchor Bible: the interrogation by Annas and Peter’s denials came to an end around 3 AM. </a:t>
            </a:r>
          </a:p>
          <a:p>
            <a:pPr algn="ctr"/>
            <a:r>
              <a:rPr lang="en-US" sz="2400" b="1" dirty="0"/>
              <a:t>The next 3 hours were spent with Caiaphas and finally around 6AM He was led to Pilate.</a:t>
            </a:r>
          </a:p>
          <a:p>
            <a:pPr algn="ctr"/>
            <a:endParaRPr lang="en-US" sz="2400" b="1" dirty="0"/>
          </a:p>
          <a:p>
            <a:pPr algn="ctr"/>
            <a:r>
              <a:rPr lang="en-US" sz="2400" b="1" dirty="0"/>
              <a:t>So, who is it that is escorting Jesus from Caiaphas to Pilate?</a:t>
            </a:r>
          </a:p>
          <a:p>
            <a:pPr algn="ctr"/>
            <a:endParaRPr lang="en-US" sz="2400" b="1" dirty="0"/>
          </a:p>
          <a:p>
            <a:pPr algn="ctr"/>
            <a:r>
              <a:rPr lang="en-US" sz="2400" b="1" dirty="0"/>
              <a:t>In Luke 22, the </a:t>
            </a:r>
            <a:r>
              <a:rPr lang="en-US" sz="2400" b="1" i="1" dirty="0"/>
              <a:t>whole Sanhedrin rose and led Jesus to Pilate.</a:t>
            </a:r>
          </a:p>
        </p:txBody>
      </p:sp>
      <p:sp>
        <p:nvSpPr>
          <p:cNvPr id="6" name="Cross 5">
            <a:extLst>
              <a:ext uri="{FF2B5EF4-FFF2-40B4-BE49-F238E27FC236}">
                <a16:creationId xmlns:a16="http://schemas.microsoft.com/office/drawing/2014/main" id="{4A097E68-AF73-4282-B32D-9B6A408730A7}"/>
              </a:ext>
            </a:extLst>
          </p:cNvPr>
          <p:cNvSpPr/>
          <p:nvPr/>
        </p:nvSpPr>
        <p:spPr>
          <a:xfrm>
            <a:off x="5947794" y="5972961"/>
            <a:ext cx="645952" cy="671120"/>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pic>
        <p:nvPicPr>
          <p:cNvPr id="3074" name="Picture 2">
            <a:extLst>
              <a:ext uri="{FF2B5EF4-FFF2-40B4-BE49-F238E27FC236}">
                <a16:creationId xmlns:a16="http://schemas.microsoft.com/office/drawing/2014/main" id="{F617B2E4-67B0-142A-8599-C00B2D0E48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6833" y="212269"/>
            <a:ext cx="2110050" cy="134553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B65A319D-C636-6865-7C4D-CEA7E10DB150}"/>
              </a:ext>
            </a:extLst>
          </p:cNvPr>
          <p:cNvCxnSpPr/>
          <p:nvPr/>
        </p:nvCxnSpPr>
        <p:spPr>
          <a:xfrm flipV="1">
            <a:off x="5083728" y="1107347"/>
            <a:ext cx="2575421" cy="1031846"/>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CA85A7C-A6CE-0EE5-C05A-F4E96A1CA802}"/>
              </a:ext>
            </a:extLst>
          </p:cNvPr>
          <p:cNvCxnSpPr>
            <a:cxnSpLocks/>
          </p:cNvCxnSpPr>
          <p:nvPr/>
        </p:nvCxnSpPr>
        <p:spPr>
          <a:xfrm>
            <a:off x="6493079" y="2327731"/>
            <a:ext cx="1138661" cy="162348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a16="http://schemas.microsoft.com/office/drawing/2014/main" id="{7FDE8936-52DF-F821-66E6-B37B906423D3}"/>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292624315"/>
      </p:ext>
    </p:extLst>
  </p:cSld>
  <p:clrMapOvr>
    <a:masterClrMapping/>
  </p:clrMapOvr>
  <mc:AlternateContent xmlns:mc="http://schemas.openxmlformats.org/markup-compatibility/2006" xmlns:p14="http://schemas.microsoft.com/office/powerpoint/2010/main">
    <mc:Choice Requires="p14">
      <p:transition spd="slow" p14:dur="2000" advTm="152307"/>
    </mc:Choice>
    <mc:Fallback xmlns="">
      <p:transition spd="slow" advTm="152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down)">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 calcmode="lin" valueType="num">
                                      <p:cBhvr additive="base">
                                        <p:cTn id="30"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down)">
                                      <p:cBhvr>
                                        <p:cTn id="40" dur="500"/>
                                        <p:tgtEl>
                                          <p:spTgt spid="4">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Effect transition="in" filter="wipe(down)">
                                      <p:cBhvr>
                                        <p:cTn id="4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36474-79CC-C18C-CE42-8C25B3FB6A23}"/>
              </a:ext>
            </a:extLst>
          </p:cNvPr>
          <p:cNvSpPr>
            <a:spLocks noGrp="1"/>
          </p:cNvSpPr>
          <p:nvPr>
            <p:ph type="title"/>
          </p:nvPr>
        </p:nvSpPr>
        <p:spPr>
          <a:xfrm>
            <a:off x="434053" y="256097"/>
            <a:ext cx="8596668" cy="1320800"/>
          </a:xfrm>
        </p:spPr>
        <p:txBody>
          <a:bodyPr/>
          <a:lstStyle/>
          <a:p>
            <a:r>
              <a:rPr lang="en-US" b="1" dirty="0"/>
              <a:t>John 18:31-35</a:t>
            </a:r>
          </a:p>
        </p:txBody>
      </p:sp>
      <p:sp>
        <p:nvSpPr>
          <p:cNvPr id="3" name="Content Placeholder 2">
            <a:extLst>
              <a:ext uri="{FF2B5EF4-FFF2-40B4-BE49-F238E27FC236}">
                <a16:creationId xmlns:a16="http://schemas.microsoft.com/office/drawing/2014/main" id="{A76FF09E-75F2-0026-6CB4-741465F9D32A}"/>
              </a:ext>
            </a:extLst>
          </p:cNvPr>
          <p:cNvSpPr>
            <a:spLocks noGrp="1"/>
          </p:cNvSpPr>
          <p:nvPr>
            <p:ph idx="1"/>
          </p:nvPr>
        </p:nvSpPr>
        <p:spPr>
          <a:xfrm>
            <a:off x="319708" y="861269"/>
            <a:ext cx="6545586" cy="5025006"/>
          </a:xfrm>
        </p:spPr>
        <p:txBody>
          <a:bodyPr>
            <a:noAutofit/>
          </a:bodyPr>
          <a:lstStyle/>
          <a:p>
            <a:pPr marL="0" indent="0">
              <a:buNone/>
            </a:pPr>
            <a:r>
              <a:rPr lang="en-US" sz="2400" b="1" dirty="0"/>
              <a:t>The Jews answered him, “We do not have the right to execute anyone,” </a:t>
            </a:r>
          </a:p>
          <a:p>
            <a:pPr marL="0" indent="0">
              <a:buNone/>
            </a:pPr>
            <a:r>
              <a:rPr lang="en-US" sz="2400" b="1" baseline="30000" dirty="0"/>
              <a:t>32 </a:t>
            </a:r>
            <a:r>
              <a:rPr lang="en-US" sz="2400" b="1" dirty="0"/>
              <a:t>in order that the word of Jesus might be fulfilled that he said indicating the kind of death he would die. </a:t>
            </a:r>
          </a:p>
          <a:p>
            <a:pPr marL="0" indent="0">
              <a:buNone/>
            </a:pPr>
            <a:r>
              <a:rPr lang="en-US" sz="2400" b="1" baseline="30000" dirty="0"/>
              <a:t>33 </a:t>
            </a:r>
            <a:r>
              <a:rPr lang="en-US" sz="2400" b="1" dirty="0"/>
              <a:t>So Pilate went back into the praetorium and summoned Jesus and said to him, </a:t>
            </a:r>
          </a:p>
          <a:p>
            <a:pPr marL="0" indent="0">
              <a:buNone/>
            </a:pPr>
            <a:r>
              <a:rPr lang="en-US" sz="2400" b="1" dirty="0"/>
              <a:t>“Are you the King of the Jews?” </a:t>
            </a:r>
          </a:p>
          <a:p>
            <a:pPr marL="0" indent="0">
              <a:buNone/>
            </a:pPr>
            <a:r>
              <a:rPr lang="en-US" sz="2400" b="1" baseline="30000" dirty="0"/>
              <a:t>34 </a:t>
            </a:r>
            <a:r>
              <a:rPr lang="en-US" sz="2400" b="1" dirty="0"/>
              <a:t>Jesus answered, “Do you say this on your own or have others told you about me?” </a:t>
            </a:r>
          </a:p>
          <a:p>
            <a:pPr marL="0" indent="0">
              <a:buNone/>
            </a:pPr>
            <a:r>
              <a:rPr lang="en-US" sz="2400" b="1" baseline="30000" dirty="0"/>
              <a:t>35 </a:t>
            </a:r>
            <a:r>
              <a:rPr lang="en-US" sz="2400" b="1" dirty="0"/>
              <a:t>Pilate answered, “I am not a Jew, am I? Your own nation and the chief priests handed you over to me. </a:t>
            </a:r>
          </a:p>
          <a:p>
            <a:pPr marL="0" indent="0">
              <a:buNone/>
            </a:pPr>
            <a:r>
              <a:rPr lang="en-US" sz="2400" b="1" dirty="0"/>
              <a:t>What have you done?”     </a:t>
            </a:r>
          </a:p>
        </p:txBody>
      </p:sp>
      <p:sp>
        <p:nvSpPr>
          <p:cNvPr id="4" name="Rectangle 3">
            <a:extLst>
              <a:ext uri="{FF2B5EF4-FFF2-40B4-BE49-F238E27FC236}">
                <a16:creationId xmlns:a16="http://schemas.microsoft.com/office/drawing/2014/main" id="{D204DA3C-7F6A-8FC4-B865-B089D4CCE31C}"/>
              </a:ext>
            </a:extLst>
          </p:cNvPr>
          <p:cNvSpPr/>
          <p:nvPr/>
        </p:nvSpPr>
        <p:spPr>
          <a:xfrm>
            <a:off x="7273252" y="284941"/>
            <a:ext cx="4666435" cy="596345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John 12:32 </a:t>
            </a:r>
            <a:r>
              <a:rPr lang="en-US" sz="2400" b="1" baseline="30000" dirty="0"/>
              <a:t> </a:t>
            </a:r>
            <a:r>
              <a:rPr lang="en-US" sz="2400" b="1" dirty="0"/>
              <a:t>And when I am lifted up from the earth, I will draw everyone to myself.</a:t>
            </a:r>
          </a:p>
        </p:txBody>
      </p:sp>
      <p:pic>
        <p:nvPicPr>
          <p:cNvPr id="4098" name="Picture 2">
            <a:extLst>
              <a:ext uri="{FF2B5EF4-FFF2-40B4-BE49-F238E27FC236}">
                <a16:creationId xmlns:a16="http://schemas.microsoft.com/office/drawing/2014/main" id="{7AA1D262-80D7-9600-3A4E-BD12B48FC6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6536" y="405372"/>
            <a:ext cx="2019867" cy="17292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C13F538-3144-2393-E4C8-74FCE175A683}"/>
              </a:ext>
            </a:extLst>
          </p:cNvPr>
          <p:cNvPicPr>
            <a:picLocks noChangeAspect="1"/>
          </p:cNvPicPr>
          <p:nvPr/>
        </p:nvPicPr>
        <p:blipFill>
          <a:blip r:embed="rId7"/>
          <a:stretch>
            <a:fillRect/>
          </a:stretch>
        </p:blipFill>
        <p:spPr>
          <a:xfrm>
            <a:off x="6005726" y="3773759"/>
            <a:ext cx="379381" cy="418292"/>
          </a:xfrm>
          <a:prstGeom prst="rect">
            <a:avLst/>
          </a:prstGeom>
        </p:spPr>
      </p:pic>
      <p:pic>
        <p:nvPicPr>
          <p:cNvPr id="4100" name="Picture 4">
            <a:extLst>
              <a:ext uri="{FF2B5EF4-FFF2-40B4-BE49-F238E27FC236}">
                <a16:creationId xmlns:a16="http://schemas.microsoft.com/office/drawing/2014/main" id="{6BB76822-CC28-88A4-CA5E-C6CB87E317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6536" y="4439524"/>
            <a:ext cx="2390775" cy="2095500"/>
          </a:xfrm>
          <a:prstGeom prst="rect">
            <a:avLst/>
          </a:prstGeom>
          <a:noFill/>
          <a:extLst>
            <a:ext uri="{909E8E84-426E-40DD-AFC4-6F175D3DCCD1}">
              <a14:hiddenFill xmlns:a14="http://schemas.microsoft.com/office/drawing/2010/main">
                <a:solidFill>
                  <a:srgbClr val="FFFFFF"/>
                </a:solidFill>
              </a14:hiddenFill>
            </a:ext>
          </a:extLst>
        </p:spPr>
      </p:pic>
      <p:sp>
        <p:nvSpPr>
          <p:cNvPr id="8" name="Cross 7">
            <a:extLst>
              <a:ext uri="{FF2B5EF4-FFF2-40B4-BE49-F238E27FC236}">
                <a16:creationId xmlns:a16="http://schemas.microsoft.com/office/drawing/2014/main" id="{0B3FBF93-E414-29D0-4D80-9EB9BA884347}"/>
              </a:ext>
            </a:extLst>
          </p:cNvPr>
          <p:cNvSpPr/>
          <p:nvPr/>
        </p:nvSpPr>
        <p:spPr>
          <a:xfrm>
            <a:off x="6501467" y="5099341"/>
            <a:ext cx="453006" cy="488659"/>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0" name="Cross 9">
            <a:extLst>
              <a:ext uri="{FF2B5EF4-FFF2-40B4-BE49-F238E27FC236}">
                <a16:creationId xmlns:a16="http://schemas.microsoft.com/office/drawing/2014/main" id="{AD8D6536-F19A-6262-AF1A-FA1B46D4F7D7}"/>
              </a:ext>
            </a:extLst>
          </p:cNvPr>
          <p:cNvSpPr/>
          <p:nvPr/>
        </p:nvSpPr>
        <p:spPr>
          <a:xfrm>
            <a:off x="4874008" y="6087960"/>
            <a:ext cx="453006" cy="488659"/>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pic>
        <p:nvPicPr>
          <p:cNvPr id="7" name="Audio 6">
            <a:hlinkClick r:id="" action="ppaction://media"/>
            <a:extLst>
              <a:ext uri="{FF2B5EF4-FFF2-40B4-BE49-F238E27FC236}">
                <a16:creationId xmlns:a16="http://schemas.microsoft.com/office/drawing/2014/main" id="{CB7EADA6-7BFE-EF8F-4DD5-161599398783}"/>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931102653"/>
      </p:ext>
    </p:extLst>
  </p:cSld>
  <p:clrMapOvr>
    <a:masterClrMapping/>
  </p:clrMapOvr>
  <mc:AlternateContent xmlns:mc="http://schemas.openxmlformats.org/markup-compatibility/2006" xmlns:p14="http://schemas.microsoft.com/office/powerpoint/2010/main">
    <mc:Choice Requires="p14">
      <p:transition spd="slow" p14:dur="2000" advTm="128718"/>
    </mc:Choice>
    <mc:Fallback xmlns="">
      <p:transition spd="slow" advTm="128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 calcmode="lin" valueType="num">
                                      <p:cBhvr additive="base">
                                        <p:cTn id="2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wipe(down)">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down)">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38B4B-51FB-D435-7FFF-05643538AFB9}"/>
              </a:ext>
            </a:extLst>
          </p:cNvPr>
          <p:cNvSpPr>
            <a:spLocks noGrp="1"/>
          </p:cNvSpPr>
          <p:nvPr>
            <p:ph type="title"/>
          </p:nvPr>
        </p:nvSpPr>
        <p:spPr>
          <a:xfrm>
            <a:off x="635389" y="450210"/>
            <a:ext cx="8596668" cy="1320800"/>
          </a:xfrm>
        </p:spPr>
        <p:txBody>
          <a:bodyPr/>
          <a:lstStyle/>
          <a:p>
            <a:r>
              <a:rPr lang="en-US" b="1" dirty="0"/>
              <a:t>John 18:36-38</a:t>
            </a:r>
          </a:p>
        </p:txBody>
      </p:sp>
      <p:sp>
        <p:nvSpPr>
          <p:cNvPr id="3" name="Content Placeholder 2">
            <a:extLst>
              <a:ext uri="{FF2B5EF4-FFF2-40B4-BE49-F238E27FC236}">
                <a16:creationId xmlns:a16="http://schemas.microsoft.com/office/drawing/2014/main" id="{C69C5158-EE1F-70A3-8307-B9F6A9D1AB1A}"/>
              </a:ext>
            </a:extLst>
          </p:cNvPr>
          <p:cNvSpPr>
            <a:spLocks noGrp="1"/>
          </p:cNvSpPr>
          <p:nvPr>
            <p:ph idx="1"/>
          </p:nvPr>
        </p:nvSpPr>
        <p:spPr>
          <a:xfrm>
            <a:off x="299830" y="1110609"/>
            <a:ext cx="6503642" cy="4797105"/>
          </a:xfrm>
        </p:spPr>
        <p:txBody>
          <a:bodyPr>
            <a:noAutofit/>
          </a:bodyPr>
          <a:lstStyle/>
          <a:p>
            <a:pPr marL="0" indent="0">
              <a:buNone/>
            </a:pPr>
            <a:r>
              <a:rPr lang="en-US" sz="2400" b="1" baseline="30000" dirty="0"/>
              <a:t>36 </a:t>
            </a:r>
            <a:r>
              <a:rPr lang="en-US" sz="2400" b="1" dirty="0"/>
              <a:t>Jesus answered, “My kingdom does not belong to this world. If my kingdom did belong to this world, my attendants [would] be fighting to keep me from being handed over to the Jews. But as it is, my kingdom is not here.”   </a:t>
            </a:r>
          </a:p>
          <a:p>
            <a:pPr marL="0" indent="0">
              <a:buNone/>
            </a:pPr>
            <a:r>
              <a:rPr lang="en-US" sz="2400" b="1" baseline="30000" dirty="0"/>
              <a:t>37 </a:t>
            </a:r>
            <a:r>
              <a:rPr lang="en-US" sz="2400" b="1" dirty="0"/>
              <a:t>So Pilate said to him, </a:t>
            </a:r>
          </a:p>
          <a:p>
            <a:pPr marL="0" indent="0">
              <a:buNone/>
            </a:pPr>
            <a:r>
              <a:rPr lang="en-US" sz="2400" b="1" dirty="0"/>
              <a:t>	“Then you </a:t>
            </a:r>
            <a:r>
              <a:rPr lang="en-US" sz="2400" b="1" i="1" dirty="0"/>
              <a:t>are</a:t>
            </a:r>
            <a:r>
              <a:rPr lang="en-US" sz="2400" b="1" dirty="0"/>
              <a:t> a king?” </a:t>
            </a:r>
          </a:p>
          <a:p>
            <a:pPr marL="0" indent="0">
              <a:buNone/>
            </a:pPr>
            <a:r>
              <a:rPr lang="en-US" sz="2400" b="1" dirty="0"/>
              <a:t>Jesus answered, “You say I am a king. For this I was born and for this I came into the world, to testify to the truth. Everyone who belongs to the truth listens to my voice.” </a:t>
            </a:r>
          </a:p>
          <a:p>
            <a:pPr marL="0" indent="0">
              <a:buNone/>
            </a:pPr>
            <a:r>
              <a:rPr lang="en-US" sz="2400" b="1" baseline="30000" dirty="0"/>
              <a:t>38 </a:t>
            </a:r>
            <a:r>
              <a:rPr lang="en-US" sz="2400" b="1" dirty="0"/>
              <a:t>Pilate said to him, “What is truth?”</a:t>
            </a:r>
          </a:p>
        </p:txBody>
      </p:sp>
      <p:pic>
        <p:nvPicPr>
          <p:cNvPr id="4" name="Picture 3">
            <a:extLst>
              <a:ext uri="{FF2B5EF4-FFF2-40B4-BE49-F238E27FC236}">
                <a16:creationId xmlns:a16="http://schemas.microsoft.com/office/drawing/2014/main" id="{683D04DC-09A2-6EB2-9308-CE1483F0453B}"/>
              </a:ext>
            </a:extLst>
          </p:cNvPr>
          <p:cNvPicPr>
            <a:picLocks noChangeAspect="1"/>
          </p:cNvPicPr>
          <p:nvPr/>
        </p:nvPicPr>
        <p:blipFill>
          <a:blip r:embed="rId6"/>
          <a:stretch>
            <a:fillRect/>
          </a:stretch>
        </p:blipFill>
        <p:spPr>
          <a:xfrm>
            <a:off x="4561734" y="2984861"/>
            <a:ext cx="475529" cy="524301"/>
          </a:xfrm>
          <a:prstGeom prst="rect">
            <a:avLst/>
          </a:prstGeom>
        </p:spPr>
      </p:pic>
      <p:sp>
        <p:nvSpPr>
          <p:cNvPr id="5" name="Rectangle 4">
            <a:extLst>
              <a:ext uri="{FF2B5EF4-FFF2-40B4-BE49-F238E27FC236}">
                <a16:creationId xmlns:a16="http://schemas.microsoft.com/office/drawing/2014/main" id="{918C260E-4CCA-410F-D6D4-9A2FF349A0B9}"/>
              </a:ext>
            </a:extLst>
          </p:cNvPr>
          <p:cNvSpPr/>
          <p:nvPr/>
        </p:nvSpPr>
        <p:spPr>
          <a:xfrm>
            <a:off x="7650759" y="2312391"/>
            <a:ext cx="4115575" cy="330316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“It is not worldly or on earth, but heavenly and angelic, and it would be established at the end of the world.”   </a:t>
            </a:r>
          </a:p>
          <a:p>
            <a:pPr algn="ctr"/>
            <a:r>
              <a:rPr lang="en-US" dirty="0"/>
              <a:t>(Grandson of Jude to Emperor Domitian recorded by Eusebius)</a:t>
            </a:r>
          </a:p>
        </p:txBody>
      </p:sp>
      <p:sp>
        <p:nvSpPr>
          <p:cNvPr id="7" name="Cross 6">
            <a:extLst>
              <a:ext uri="{FF2B5EF4-FFF2-40B4-BE49-F238E27FC236}">
                <a16:creationId xmlns:a16="http://schemas.microsoft.com/office/drawing/2014/main" id="{F420DC18-3D0F-D424-4B2B-7FFE2F332BFE}"/>
              </a:ext>
            </a:extLst>
          </p:cNvPr>
          <p:cNvSpPr/>
          <p:nvPr/>
        </p:nvSpPr>
        <p:spPr>
          <a:xfrm>
            <a:off x="11439164" y="5258732"/>
            <a:ext cx="453006" cy="488659"/>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8" name="Cross 7">
            <a:extLst>
              <a:ext uri="{FF2B5EF4-FFF2-40B4-BE49-F238E27FC236}">
                <a16:creationId xmlns:a16="http://schemas.microsoft.com/office/drawing/2014/main" id="{60374BA7-F28E-A923-37D1-7359029081F5}"/>
              </a:ext>
            </a:extLst>
          </p:cNvPr>
          <p:cNvSpPr/>
          <p:nvPr/>
        </p:nvSpPr>
        <p:spPr>
          <a:xfrm>
            <a:off x="6165908" y="6182220"/>
            <a:ext cx="394283" cy="385893"/>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9" name="Rectangle 8">
            <a:extLst>
              <a:ext uri="{FF2B5EF4-FFF2-40B4-BE49-F238E27FC236}">
                <a16:creationId xmlns:a16="http://schemas.microsoft.com/office/drawing/2014/main" id="{98DA1A33-4D50-9ECB-A7F2-6C32BBFA42BE}"/>
              </a:ext>
            </a:extLst>
          </p:cNvPr>
          <p:cNvSpPr/>
          <p:nvPr/>
        </p:nvSpPr>
        <p:spPr>
          <a:xfrm>
            <a:off x="7222921" y="5755313"/>
            <a:ext cx="4832059" cy="85381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I AM the Way, the Truth and the Life.  John 14:6</a:t>
            </a:r>
          </a:p>
        </p:txBody>
      </p:sp>
      <p:pic>
        <p:nvPicPr>
          <p:cNvPr id="5124" name="Picture 4">
            <a:extLst>
              <a:ext uri="{FF2B5EF4-FFF2-40B4-BE49-F238E27FC236}">
                <a16:creationId xmlns:a16="http://schemas.microsoft.com/office/drawing/2014/main" id="{292C19C5-D8CB-746F-ACDD-59FC87990D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6921" y="300780"/>
            <a:ext cx="314325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04CA7230-B202-F02D-8CC1-FA1993066B24}"/>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2307526893"/>
      </p:ext>
    </p:extLst>
  </p:cSld>
  <p:clrMapOvr>
    <a:masterClrMapping/>
  </p:clrMapOvr>
  <mc:AlternateContent xmlns:mc="http://schemas.openxmlformats.org/markup-compatibility/2006" xmlns:p14="http://schemas.microsoft.com/office/powerpoint/2010/main">
    <mc:Choice Requires="p14">
      <p:transition spd="slow" p14:dur="2000" advTm="138612"/>
    </mc:Choice>
    <mc:Fallback xmlns="">
      <p:transition spd="slow" advTm="138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down)">
                                      <p:cBhvr>
                                        <p:cTn id="29" dur="500"/>
                                        <p:tgtEl>
                                          <p:spTgt spid="3">
                                            <p:txEl>
                                              <p:pRg st="3" end="3"/>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heel(1)">
                                      <p:cBhvr>
                                        <p:cTn id="3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10"/>
                </p:tgtEl>
              </p:cMediaNode>
            </p:audio>
          </p:childTnLst>
        </p:cTn>
      </p:par>
    </p:tnLst>
    <p:bldLst>
      <p:bldP spid="5"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1A8D-9E79-47F6-F6EC-41638439E4AB}"/>
              </a:ext>
            </a:extLst>
          </p:cNvPr>
          <p:cNvSpPr>
            <a:spLocks noGrp="1"/>
          </p:cNvSpPr>
          <p:nvPr>
            <p:ph type="title"/>
          </p:nvPr>
        </p:nvSpPr>
        <p:spPr>
          <a:xfrm>
            <a:off x="291441" y="458599"/>
            <a:ext cx="8596668" cy="1320800"/>
          </a:xfrm>
        </p:spPr>
        <p:txBody>
          <a:bodyPr/>
          <a:lstStyle/>
          <a:p>
            <a:r>
              <a:rPr lang="en-US" b="1" dirty="0"/>
              <a:t>John 18:38-40</a:t>
            </a:r>
          </a:p>
        </p:txBody>
      </p:sp>
      <p:sp>
        <p:nvSpPr>
          <p:cNvPr id="3" name="Content Placeholder 2">
            <a:extLst>
              <a:ext uri="{FF2B5EF4-FFF2-40B4-BE49-F238E27FC236}">
                <a16:creationId xmlns:a16="http://schemas.microsoft.com/office/drawing/2014/main" id="{4DB8153F-9CC0-C140-4CCE-42DCEC84A13A}"/>
              </a:ext>
            </a:extLst>
          </p:cNvPr>
          <p:cNvSpPr>
            <a:spLocks noGrp="1"/>
          </p:cNvSpPr>
          <p:nvPr>
            <p:ph idx="1"/>
          </p:nvPr>
        </p:nvSpPr>
        <p:spPr>
          <a:xfrm>
            <a:off x="392109" y="1962380"/>
            <a:ext cx="6436530" cy="4212562"/>
          </a:xfrm>
        </p:spPr>
        <p:txBody>
          <a:bodyPr>
            <a:normAutofit lnSpcReduction="10000"/>
          </a:bodyPr>
          <a:lstStyle/>
          <a:p>
            <a:pPr marL="0" indent="0">
              <a:buNone/>
            </a:pPr>
            <a:r>
              <a:rPr lang="en-US" sz="2400" b="1" dirty="0"/>
              <a:t>When he had said this, he again went out to the Jews and said to them, </a:t>
            </a:r>
          </a:p>
          <a:p>
            <a:pPr marL="0" indent="0">
              <a:buNone/>
            </a:pPr>
            <a:r>
              <a:rPr lang="en-US" sz="2400" b="1" dirty="0">
                <a:solidFill>
                  <a:srgbClr val="FFC000"/>
                </a:solidFill>
              </a:rPr>
              <a:t>“I find no guilt in him. </a:t>
            </a:r>
            <a:r>
              <a:rPr lang="en-US" sz="2400" b="1" baseline="30000" dirty="0"/>
              <a:t>39 </a:t>
            </a:r>
            <a:r>
              <a:rPr lang="en-US" sz="2400" b="1" dirty="0"/>
              <a:t>But you have a custom that I release one prisoner to you at Passover. Do you want me to release to you the King of the Jews?” </a:t>
            </a:r>
          </a:p>
          <a:p>
            <a:pPr marL="0" indent="0">
              <a:buNone/>
            </a:pPr>
            <a:endParaRPr lang="en-US" sz="2400" b="1" dirty="0"/>
          </a:p>
          <a:p>
            <a:pPr marL="0" indent="0">
              <a:buNone/>
            </a:pPr>
            <a:r>
              <a:rPr lang="en-US" sz="2400" b="1" baseline="30000" dirty="0"/>
              <a:t>40 </a:t>
            </a:r>
            <a:r>
              <a:rPr lang="en-US" sz="2400" b="1" dirty="0"/>
              <a:t>They cried out again, “Not this one but Barabbas!” </a:t>
            </a:r>
          </a:p>
          <a:p>
            <a:pPr marL="0" indent="0">
              <a:buNone/>
            </a:pPr>
            <a:r>
              <a:rPr lang="en-US" sz="2400" b="1" dirty="0"/>
              <a:t>Now Barabbas was a revolutionary.</a:t>
            </a:r>
          </a:p>
        </p:txBody>
      </p:sp>
      <p:sp>
        <p:nvSpPr>
          <p:cNvPr id="4" name="Cross 3">
            <a:extLst>
              <a:ext uri="{FF2B5EF4-FFF2-40B4-BE49-F238E27FC236}">
                <a16:creationId xmlns:a16="http://schemas.microsoft.com/office/drawing/2014/main" id="{DAECE0C8-B630-1F81-9AFC-37A184855431}"/>
              </a:ext>
            </a:extLst>
          </p:cNvPr>
          <p:cNvSpPr/>
          <p:nvPr/>
        </p:nvSpPr>
        <p:spPr>
          <a:xfrm>
            <a:off x="5746458" y="3850547"/>
            <a:ext cx="427839" cy="436228"/>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5" name="Rectangle 4">
            <a:extLst>
              <a:ext uri="{FF2B5EF4-FFF2-40B4-BE49-F238E27FC236}">
                <a16:creationId xmlns:a16="http://schemas.microsoft.com/office/drawing/2014/main" id="{37633900-EE33-4481-D72A-D17FB2EC65BA}"/>
              </a:ext>
            </a:extLst>
          </p:cNvPr>
          <p:cNvSpPr/>
          <p:nvPr/>
        </p:nvSpPr>
        <p:spPr>
          <a:xfrm>
            <a:off x="6920917" y="67112"/>
            <a:ext cx="5117285" cy="666924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latin typeface="Arial" panose="020B0604020202020204" pitchFamily="34" charset="0"/>
                <a:cs typeface="Arial" panose="020B0604020202020204" pitchFamily="34" charset="0"/>
              </a:rPr>
              <a:t>The Aramaic name, Barabbas, means “son of the father”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Matt 27:16-17  - “a notorious prisoner named Jesus Barabas..”  “Which one do you want me to release to you, [Jesus] Barabbas, or Jesus called Messiah?”</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Mark 15:7 A man called </a:t>
            </a:r>
            <a:r>
              <a:rPr lang="en-US" sz="2400" b="1" i="1" dirty="0">
                <a:latin typeface="Arial" panose="020B0604020202020204" pitchFamily="34" charset="0"/>
                <a:cs typeface="Arial" panose="020B0604020202020204" pitchFamily="34" charset="0"/>
              </a:rPr>
              <a:t>B</a:t>
            </a:r>
            <a:r>
              <a:rPr lang="en-US" sz="2400" b="1" dirty="0">
                <a:latin typeface="Arial" panose="020B0604020202020204" pitchFamily="34" charset="0"/>
                <a:cs typeface="Arial" panose="020B0604020202020204" pitchFamily="34" charset="0"/>
              </a:rPr>
              <a:t>arabbas was then in prison along with the rebels who had committed murder in a rebellion. </a:t>
            </a:r>
          </a:p>
          <a:p>
            <a:endParaRPr lang="en-US" sz="2400" dirty="0"/>
          </a:p>
          <a:p>
            <a:r>
              <a:rPr lang="en-US" sz="2400" b="1" dirty="0">
                <a:latin typeface="Arial" panose="020B0604020202020204" pitchFamily="34" charset="0"/>
                <a:cs typeface="Arial" panose="020B0604020202020204" pitchFamily="34" charset="0"/>
              </a:rPr>
              <a:t>Luke 23:19</a:t>
            </a:r>
            <a:r>
              <a:rPr lang="en-US" sz="2400" b="1" baseline="300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(Now Barabbas had been imprisoned for a rebellion that had taken place in the city and for murder.) </a:t>
            </a:r>
          </a:p>
        </p:txBody>
      </p:sp>
      <p:pic>
        <p:nvPicPr>
          <p:cNvPr id="1026" name="Picture 2">
            <a:extLst>
              <a:ext uri="{FF2B5EF4-FFF2-40B4-BE49-F238E27FC236}">
                <a16:creationId xmlns:a16="http://schemas.microsoft.com/office/drawing/2014/main" id="{EB81320A-1D02-E534-5CF2-07F910A930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1396" y="174072"/>
            <a:ext cx="1999376" cy="1499532"/>
          </a:xfrm>
          <a:prstGeom prst="rect">
            <a:avLst/>
          </a:prstGeom>
          <a:noFill/>
          <a:extLst>
            <a:ext uri="{909E8E84-426E-40DD-AFC4-6F175D3DCCD1}">
              <a14:hiddenFill xmlns:a14="http://schemas.microsoft.com/office/drawing/2010/main">
                <a:solidFill>
                  <a:srgbClr val="FFFFFF"/>
                </a:solidFill>
              </a14:hiddenFill>
            </a:ext>
          </a:extLst>
        </p:spPr>
      </p:pic>
      <p:sp>
        <p:nvSpPr>
          <p:cNvPr id="6" name="Cross 5">
            <a:extLst>
              <a:ext uri="{FF2B5EF4-FFF2-40B4-BE49-F238E27FC236}">
                <a16:creationId xmlns:a16="http://schemas.microsoft.com/office/drawing/2014/main" id="{F21E49BD-F94B-40F0-C9D0-F981673B8E66}"/>
              </a:ext>
            </a:extLst>
          </p:cNvPr>
          <p:cNvSpPr/>
          <p:nvPr/>
        </p:nvSpPr>
        <p:spPr>
          <a:xfrm>
            <a:off x="11576807" y="6174942"/>
            <a:ext cx="461395" cy="494305"/>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pic>
        <p:nvPicPr>
          <p:cNvPr id="7" name="Audio 6">
            <a:hlinkClick r:id="" action="ppaction://media"/>
            <a:extLst>
              <a:ext uri="{FF2B5EF4-FFF2-40B4-BE49-F238E27FC236}">
                <a16:creationId xmlns:a16="http://schemas.microsoft.com/office/drawing/2014/main" id="{F731DFBD-04F7-98A8-CC6F-9AE11737FDBB}"/>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1402880383"/>
      </p:ext>
    </p:extLst>
  </p:cSld>
  <p:clrMapOvr>
    <a:masterClrMapping/>
  </p:clrMapOvr>
  <mc:AlternateContent xmlns:mc="http://schemas.openxmlformats.org/markup-compatibility/2006" xmlns:p14="http://schemas.microsoft.com/office/powerpoint/2010/main">
    <mc:Choice Requires="p14">
      <p:transition spd="slow" p14:dur="2000" advTm="179314"/>
    </mc:Choice>
    <mc:Fallback xmlns="">
      <p:transition spd="slow" advTm="179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par>
                                <p:cTn id="12" presetID="22" presetClass="entr" presetSubtype="4"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wipe(down)">
                                      <p:cBhvr>
                                        <p:cTn id="29" dur="500"/>
                                        <p:tgtEl>
                                          <p:spTgt spid="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wipe(down)">
                                      <p:cBhvr>
                                        <p:cTn id="34" dur="500"/>
                                        <p:tgtEl>
                                          <p:spTgt spid="5">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wipe(down)">
                                      <p:cBhvr>
                                        <p:cTn id="39" dur="500"/>
                                        <p:tgtEl>
                                          <p:spTgt spid="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5">
                                            <p:txEl>
                                              <p:pRg st="6" end="6"/>
                                            </p:txEl>
                                          </p:spTgt>
                                        </p:tgtEl>
                                        <p:attrNameLst>
                                          <p:attrName>style.visibility</p:attrName>
                                        </p:attrNameLst>
                                      </p:cBhvr>
                                      <p:to>
                                        <p:strVal val="visible"/>
                                      </p:to>
                                    </p:set>
                                    <p:animEffect transition="in" filter="wipe(down)">
                                      <p:cBhvr>
                                        <p:cTn id="44" dur="500"/>
                                        <p:tgtEl>
                                          <p:spTgt spid="5">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AE456-DC6A-3042-4672-FA9504249D40}"/>
              </a:ext>
            </a:extLst>
          </p:cNvPr>
          <p:cNvSpPr>
            <a:spLocks noGrp="1"/>
          </p:cNvSpPr>
          <p:nvPr>
            <p:ph type="title"/>
          </p:nvPr>
        </p:nvSpPr>
        <p:spPr/>
        <p:txBody>
          <a:bodyPr/>
          <a:lstStyle/>
          <a:p>
            <a:r>
              <a:rPr lang="en-US" b="1" dirty="0"/>
              <a:t>John 19:1-5</a:t>
            </a:r>
          </a:p>
        </p:txBody>
      </p:sp>
      <p:sp>
        <p:nvSpPr>
          <p:cNvPr id="3" name="Content Placeholder 2">
            <a:extLst>
              <a:ext uri="{FF2B5EF4-FFF2-40B4-BE49-F238E27FC236}">
                <a16:creationId xmlns:a16="http://schemas.microsoft.com/office/drawing/2014/main" id="{C4D9C130-C74C-0384-2F59-DFD9FF0DCACF}"/>
              </a:ext>
            </a:extLst>
          </p:cNvPr>
          <p:cNvSpPr>
            <a:spLocks noGrp="1"/>
          </p:cNvSpPr>
          <p:nvPr>
            <p:ph idx="1"/>
          </p:nvPr>
        </p:nvSpPr>
        <p:spPr>
          <a:xfrm>
            <a:off x="920615" y="2415164"/>
            <a:ext cx="4758732" cy="3880773"/>
          </a:xfrm>
        </p:spPr>
        <p:txBody>
          <a:bodyPr>
            <a:normAutofit/>
          </a:bodyPr>
          <a:lstStyle/>
          <a:p>
            <a:pPr marL="0" indent="0">
              <a:buNone/>
            </a:pPr>
            <a:r>
              <a:rPr lang="en-US" sz="2400" b="1" baseline="30000" dirty="0"/>
              <a:t>1 </a:t>
            </a:r>
            <a:r>
              <a:rPr lang="en-US" sz="2400" dirty="0"/>
              <a:t>Then Pilate took Jesus and had him scourged. </a:t>
            </a:r>
            <a:r>
              <a:rPr lang="en-US" sz="2400" b="1" baseline="30000" dirty="0"/>
              <a:t>2 </a:t>
            </a:r>
            <a:r>
              <a:rPr lang="en-US" sz="2400" dirty="0">
                <a:solidFill>
                  <a:srgbClr val="FF0000"/>
                </a:solidFill>
              </a:rPr>
              <a:t>And the soldiers wove a crown out of thorns and placed it on his head</a:t>
            </a:r>
            <a:r>
              <a:rPr lang="en-US" sz="2400" dirty="0"/>
              <a:t>, and clothed him in a purple cloak, </a:t>
            </a:r>
            <a:r>
              <a:rPr lang="en-US" sz="2400" b="1" baseline="30000" dirty="0"/>
              <a:t>3 </a:t>
            </a:r>
            <a:r>
              <a:rPr lang="en-US" sz="2400" dirty="0"/>
              <a:t>and they came to him and said, “Hail, King of the Jews!” And they struck him repeatedly. </a:t>
            </a:r>
          </a:p>
        </p:txBody>
      </p:sp>
      <p:pic>
        <p:nvPicPr>
          <p:cNvPr id="2050" name="Picture 2">
            <a:extLst>
              <a:ext uri="{FF2B5EF4-FFF2-40B4-BE49-F238E27FC236}">
                <a16:creationId xmlns:a16="http://schemas.microsoft.com/office/drawing/2014/main" id="{79955F81-FEF4-CA87-DB88-3C16CBE09A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3654" y="562063"/>
            <a:ext cx="1978514" cy="16619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DB56579-D91E-CC25-2C2E-AD8D0C0808B7}"/>
              </a:ext>
            </a:extLst>
          </p:cNvPr>
          <p:cNvSpPr/>
          <p:nvPr/>
        </p:nvSpPr>
        <p:spPr>
          <a:xfrm>
            <a:off x="5981351" y="106065"/>
            <a:ext cx="6011574" cy="664587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t>Flogging or scourging was a part of every Roman death sentence.  </a:t>
            </a:r>
          </a:p>
          <a:p>
            <a:r>
              <a:rPr lang="en-US" sz="2400" dirty="0"/>
              <a:t>A short whip with several single or braided leather thongs of variable lengths was used, in which small iron balls or sharp pieces of sheep bones were tied at intervals.</a:t>
            </a:r>
          </a:p>
          <a:p>
            <a:r>
              <a:rPr lang="en-US" sz="2400" dirty="0"/>
              <a:t> For scourging, the man was stripped of his clothing, and his hands were tied to an upright post.  </a:t>
            </a:r>
          </a:p>
          <a:p>
            <a:r>
              <a:rPr lang="en-US" sz="2400" dirty="0"/>
              <a:t>The back, buttocks, and legs were flogged either by two soldiers or by one who alternated positions.  </a:t>
            </a:r>
          </a:p>
          <a:p>
            <a:r>
              <a:rPr lang="en-US" sz="2400" dirty="0"/>
              <a:t>Scourging was intended to weaken the victim to a state just short of collapse or death. The extent of blood loss may well have determined how long the victim would survive.</a:t>
            </a:r>
          </a:p>
        </p:txBody>
      </p:sp>
      <p:pic>
        <p:nvPicPr>
          <p:cNvPr id="2052" name="Picture 4">
            <a:extLst>
              <a:ext uri="{FF2B5EF4-FFF2-40B4-BE49-F238E27FC236}">
                <a16:creationId xmlns:a16="http://schemas.microsoft.com/office/drawing/2014/main" id="{672A06F1-F117-F05A-A731-64408EE78B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9981" y="5511567"/>
            <a:ext cx="1799672" cy="1100889"/>
          </a:xfrm>
          <a:prstGeom prst="rect">
            <a:avLst/>
          </a:prstGeom>
          <a:noFill/>
          <a:extLst>
            <a:ext uri="{909E8E84-426E-40DD-AFC4-6F175D3DCCD1}">
              <a14:hiddenFill xmlns:a14="http://schemas.microsoft.com/office/drawing/2010/main">
                <a:solidFill>
                  <a:srgbClr val="FFFFFF"/>
                </a:solidFill>
              </a14:hiddenFill>
            </a:ext>
          </a:extLst>
        </p:spPr>
      </p:pic>
      <p:sp>
        <p:nvSpPr>
          <p:cNvPr id="5" name="Cross 4">
            <a:extLst>
              <a:ext uri="{FF2B5EF4-FFF2-40B4-BE49-F238E27FC236}">
                <a16:creationId xmlns:a16="http://schemas.microsoft.com/office/drawing/2014/main" id="{11466FBE-6852-A24E-43AD-A2521798627C}"/>
              </a:ext>
            </a:extLst>
          </p:cNvPr>
          <p:cNvSpPr/>
          <p:nvPr/>
        </p:nvSpPr>
        <p:spPr>
          <a:xfrm>
            <a:off x="9753185" y="609600"/>
            <a:ext cx="268967" cy="299207"/>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6" name="Cross 5">
            <a:extLst>
              <a:ext uri="{FF2B5EF4-FFF2-40B4-BE49-F238E27FC236}">
                <a16:creationId xmlns:a16="http://schemas.microsoft.com/office/drawing/2014/main" id="{56DA2C11-4565-7AEF-54D0-656E2F55D2F1}"/>
              </a:ext>
            </a:extLst>
          </p:cNvPr>
          <p:cNvSpPr/>
          <p:nvPr/>
        </p:nvSpPr>
        <p:spPr>
          <a:xfrm>
            <a:off x="9666705" y="6363245"/>
            <a:ext cx="441925" cy="388690"/>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pic>
        <p:nvPicPr>
          <p:cNvPr id="7" name="Audio 6">
            <a:hlinkClick r:id="" action="ppaction://media"/>
            <a:extLst>
              <a:ext uri="{FF2B5EF4-FFF2-40B4-BE49-F238E27FC236}">
                <a16:creationId xmlns:a16="http://schemas.microsoft.com/office/drawing/2014/main" id="{864EE710-80CF-C230-D95D-C44EAA599C7F}"/>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791844802"/>
      </p:ext>
    </p:extLst>
  </p:cSld>
  <p:clrMapOvr>
    <a:masterClrMapping/>
  </p:clrMapOvr>
  <mc:AlternateContent xmlns:mc="http://schemas.openxmlformats.org/markup-compatibility/2006" xmlns:p14="http://schemas.microsoft.com/office/powerpoint/2010/main">
    <mc:Choice Requires="p14">
      <p:transition spd="slow" p14:dur="2000" advTm="114996"/>
    </mc:Choice>
    <mc:Fallback xmlns="">
      <p:transition spd="slow" advTm="114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down)">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down)">
                                      <p:cBhvr>
                                        <p:cTn id="21" dur="5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wipe(down)">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wipe(down)">
                                      <p:cBhvr>
                                        <p:cTn id="31" dur="500"/>
                                        <p:tgtEl>
                                          <p:spTgt spid="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wipe(down)">
                                      <p:cBhvr>
                                        <p:cTn id="36" dur="500"/>
                                        <p:tgtEl>
                                          <p:spTgt spid="4">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F3967-2477-2141-7F4F-29DB37C2EAC2}"/>
              </a:ext>
            </a:extLst>
          </p:cNvPr>
          <p:cNvSpPr>
            <a:spLocks noGrp="1"/>
          </p:cNvSpPr>
          <p:nvPr>
            <p:ph type="title"/>
          </p:nvPr>
        </p:nvSpPr>
        <p:spPr/>
        <p:txBody>
          <a:bodyPr/>
          <a:lstStyle/>
          <a:p>
            <a:r>
              <a:rPr lang="en-US" b="1" dirty="0"/>
              <a:t>John 19:4-5</a:t>
            </a:r>
          </a:p>
        </p:txBody>
      </p:sp>
      <p:sp>
        <p:nvSpPr>
          <p:cNvPr id="3" name="Content Placeholder 2">
            <a:extLst>
              <a:ext uri="{FF2B5EF4-FFF2-40B4-BE49-F238E27FC236}">
                <a16:creationId xmlns:a16="http://schemas.microsoft.com/office/drawing/2014/main" id="{ED8DD877-A0FC-74AA-8915-70CED9F027CA}"/>
              </a:ext>
            </a:extLst>
          </p:cNvPr>
          <p:cNvSpPr>
            <a:spLocks noGrp="1"/>
          </p:cNvSpPr>
          <p:nvPr>
            <p:ph idx="1"/>
          </p:nvPr>
        </p:nvSpPr>
        <p:spPr>
          <a:xfrm>
            <a:off x="677334" y="1845579"/>
            <a:ext cx="5614409" cy="4195784"/>
          </a:xfrm>
        </p:spPr>
        <p:txBody>
          <a:bodyPr>
            <a:normAutofit/>
          </a:bodyPr>
          <a:lstStyle/>
          <a:p>
            <a:pPr marL="0" indent="0">
              <a:buNone/>
            </a:pPr>
            <a:r>
              <a:rPr lang="en-US" sz="2400" b="1" baseline="30000" dirty="0"/>
              <a:t>4 </a:t>
            </a:r>
            <a:r>
              <a:rPr lang="en-US" sz="2400" b="1" dirty="0"/>
              <a:t>Once more Pilate went out and said to them, “Look, I am bringing him out to you, so that you may know </a:t>
            </a:r>
            <a:r>
              <a:rPr lang="en-US" sz="2400" b="1" dirty="0">
                <a:solidFill>
                  <a:schemeClr val="accent2">
                    <a:lumMod val="40000"/>
                    <a:lumOff val="60000"/>
                  </a:schemeClr>
                </a:solidFill>
              </a:rPr>
              <a:t>that I find no guilt in him</a:t>
            </a:r>
            <a:r>
              <a:rPr lang="en-US" sz="2400" b="1" dirty="0"/>
              <a:t>.” </a:t>
            </a:r>
            <a:r>
              <a:rPr lang="en-US" sz="2400" b="1" baseline="30000" dirty="0"/>
              <a:t>5 </a:t>
            </a:r>
            <a:r>
              <a:rPr lang="en-US" sz="2400" b="1" dirty="0"/>
              <a:t>So Jesus came out, wearing the crown of thorns and the purple cloak. And he said to them, “Behold, the man!”</a:t>
            </a:r>
          </a:p>
        </p:txBody>
      </p:sp>
      <p:pic>
        <p:nvPicPr>
          <p:cNvPr id="3074" name="Picture 2">
            <a:extLst>
              <a:ext uri="{FF2B5EF4-FFF2-40B4-BE49-F238E27FC236}">
                <a16:creationId xmlns:a16="http://schemas.microsoft.com/office/drawing/2014/main" id="{DBA696B4-9F8B-D5C0-D314-05E4BA94B9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7240" y="4702554"/>
            <a:ext cx="3429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6086EA9-CAA3-3C0F-D5C0-58BE806470F3}"/>
              </a:ext>
            </a:extLst>
          </p:cNvPr>
          <p:cNvSpPr/>
          <p:nvPr/>
        </p:nvSpPr>
        <p:spPr>
          <a:xfrm>
            <a:off x="7113864" y="1284247"/>
            <a:ext cx="4043494" cy="397638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Everything about this experience was designed to humiliate Jesus.</a:t>
            </a:r>
          </a:p>
          <a:p>
            <a:pPr algn="ctr"/>
            <a:r>
              <a:rPr lang="en-US" sz="2400" b="1" dirty="0"/>
              <a:t>In Matthew 26:67-68 the Jewish rulers mocked Jesus as Messiah. Here the Romans mock Him as King.</a:t>
            </a:r>
          </a:p>
        </p:txBody>
      </p:sp>
      <p:sp>
        <p:nvSpPr>
          <p:cNvPr id="5" name="Cross 4">
            <a:extLst>
              <a:ext uri="{FF2B5EF4-FFF2-40B4-BE49-F238E27FC236}">
                <a16:creationId xmlns:a16="http://schemas.microsoft.com/office/drawing/2014/main" id="{B6DD4007-1364-7238-8E49-384E946DCA28}"/>
              </a:ext>
            </a:extLst>
          </p:cNvPr>
          <p:cNvSpPr/>
          <p:nvPr/>
        </p:nvSpPr>
        <p:spPr>
          <a:xfrm>
            <a:off x="5550716" y="4136822"/>
            <a:ext cx="545284" cy="565732"/>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9C5D3ED1-DB8D-C9D4-2E2B-0C1170709099}"/>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2531907396"/>
      </p:ext>
    </p:extLst>
  </p:cSld>
  <p:clrMapOvr>
    <a:masterClrMapping/>
  </p:clrMapOvr>
  <mc:AlternateContent xmlns:mc="http://schemas.openxmlformats.org/markup-compatibility/2006" xmlns:p14="http://schemas.microsoft.com/office/powerpoint/2010/main">
    <mc:Choice Requires="p14">
      <p:transition spd="slow" p14:dur="2000" advTm="45841"/>
    </mc:Choice>
    <mc:Fallback xmlns="">
      <p:transition spd="slow" advTm="45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1F9B3-6422-686F-EB31-5F0647F06299}"/>
              </a:ext>
            </a:extLst>
          </p:cNvPr>
          <p:cNvSpPr>
            <a:spLocks noGrp="1"/>
          </p:cNvSpPr>
          <p:nvPr>
            <p:ph type="title"/>
          </p:nvPr>
        </p:nvSpPr>
        <p:spPr>
          <a:xfrm>
            <a:off x="475998" y="515573"/>
            <a:ext cx="8596668" cy="1320800"/>
          </a:xfrm>
        </p:spPr>
        <p:txBody>
          <a:bodyPr/>
          <a:lstStyle/>
          <a:p>
            <a:r>
              <a:rPr lang="en-US" b="1" dirty="0"/>
              <a:t>John 19:6-9</a:t>
            </a:r>
          </a:p>
        </p:txBody>
      </p:sp>
      <p:sp>
        <p:nvSpPr>
          <p:cNvPr id="3" name="Content Placeholder 2">
            <a:extLst>
              <a:ext uri="{FF2B5EF4-FFF2-40B4-BE49-F238E27FC236}">
                <a16:creationId xmlns:a16="http://schemas.microsoft.com/office/drawing/2014/main" id="{DF5C2A2C-D1B8-BBFD-5401-BDD0E03AB2AC}"/>
              </a:ext>
            </a:extLst>
          </p:cNvPr>
          <p:cNvSpPr>
            <a:spLocks noGrp="1"/>
          </p:cNvSpPr>
          <p:nvPr>
            <p:ph idx="1"/>
          </p:nvPr>
        </p:nvSpPr>
        <p:spPr>
          <a:xfrm>
            <a:off x="475998" y="1542177"/>
            <a:ext cx="7518710" cy="4781724"/>
          </a:xfrm>
        </p:spPr>
        <p:txBody>
          <a:bodyPr>
            <a:noAutofit/>
          </a:bodyPr>
          <a:lstStyle/>
          <a:p>
            <a:pPr marL="0" indent="0">
              <a:buNone/>
            </a:pPr>
            <a:r>
              <a:rPr lang="en-US" sz="2400" b="1" baseline="30000" dirty="0"/>
              <a:t>6 </a:t>
            </a:r>
            <a:r>
              <a:rPr lang="en-US" sz="2400" b="1" dirty="0"/>
              <a:t>When the chief priests and the guards saw him, they cried out, “Crucify him, crucify him!” </a:t>
            </a:r>
          </a:p>
          <a:p>
            <a:pPr marL="0" indent="0">
              <a:buNone/>
            </a:pPr>
            <a:r>
              <a:rPr lang="en-US" sz="2400" b="1" dirty="0"/>
              <a:t>Pilate said to them, “Take him yourselves and crucify him. </a:t>
            </a:r>
            <a:r>
              <a:rPr lang="en-US" sz="2400" b="1" dirty="0">
                <a:solidFill>
                  <a:schemeClr val="accent2">
                    <a:lumMod val="40000"/>
                    <a:lumOff val="60000"/>
                  </a:schemeClr>
                </a:solidFill>
              </a:rPr>
              <a:t>I find no guilt in him.” </a:t>
            </a:r>
          </a:p>
          <a:p>
            <a:pPr marL="0" indent="0">
              <a:buNone/>
            </a:pPr>
            <a:r>
              <a:rPr lang="en-US" sz="2400" b="1" baseline="30000" dirty="0"/>
              <a:t>7 </a:t>
            </a:r>
            <a:r>
              <a:rPr lang="en-US" sz="2400" b="1" dirty="0"/>
              <a:t>The Jews answered, “We have a law, and according to that law he ought to die, </a:t>
            </a:r>
            <a:r>
              <a:rPr lang="en-US" sz="2400" b="1" dirty="0">
                <a:solidFill>
                  <a:srgbClr val="FF0000"/>
                </a:solidFill>
              </a:rPr>
              <a:t>because he made himself the Son of God.” </a:t>
            </a:r>
          </a:p>
          <a:p>
            <a:pPr marL="0" indent="0">
              <a:buNone/>
            </a:pPr>
            <a:r>
              <a:rPr lang="en-US" sz="2400" b="1" baseline="30000" dirty="0"/>
              <a:t>8 </a:t>
            </a:r>
            <a:r>
              <a:rPr lang="en-US" sz="2400" b="1" dirty="0"/>
              <a:t>Now when Pilate heard this statement, he became even more afraid, </a:t>
            </a:r>
            <a:r>
              <a:rPr lang="en-US" sz="2400" b="1" baseline="30000" dirty="0"/>
              <a:t>9 </a:t>
            </a:r>
            <a:r>
              <a:rPr lang="en-US" sz="2400" b="1" dirty="0"/>
              <a:t>and went back into the praetorium and said to Jesus, </a:t>
            </a:r>
          </a:p>
          <a:p>
            <a:pPr marL="0" indent="0">
              <a:buNone/>
            </a:pPr>
            <a:r>
              <a:rPr lang="en-US" sz="2400" b="1" dirty="0"/>
              <a:t>“Where are you from?” Jesus did not answer him. </a:t>
            </a:r>
          </a:p>
        </p:txBody>
      </p:sp>
      <p:sp>
        <p:nvSpPr>
          <p:cNvPr id="4" name="Cross 3">
            <a:extLst>
              <a:ext uri="{FF2B5EF4-FFF2-40B4-BE49-F238E27FC236}">
                <a16:creationId xmlns:a16="http://schemas.microsoft.com/office/drawing/2014/main" id="{7F7E1B24-25FA-213E-1D11-06D9CD9DA05D}"/>
              </a:ext>
            </a:extLst>
          </p:cNvPr>
          <p:cNvSpPr/>
          <p:nvPr/>
        </p:nvSpPr>
        <p:spPr>
          <a:xfrm>
            <a:off x="6006517" y="2787476"/>
            <a:ext cx="520118" cy="491805"/>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5" name="Rectangle 4">
            <a:extLst>
              <a:ext uri="{FF2B5EF4-FFF2-40B4-BE49-F238E27FC236}">
                <a16:creationId xmlns:a16="http://schemas.microsoft.com/office/drawing/2014/main" id="{76C0043C-4BE9-D303-E9EE-01C050E58A97}"/>
              </a:ext>
            </a:extLst>
          </p:cNvPr>
          <p:cNvSpPr/>
          <p:nvPr/>
        </p:nvSpPr>
        <p:spPr>
          <a:xfrm>
            <a:off x="8380599" y="79695"/>
            <a:ext cx="3573711" cy="2235666"/>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This is the first time in the Gospel of John that the Jewish leaders reveal the actual charge against Jesus.</a:t>
            </a:r>
          </a:p>
        </p:txBody>
      </p:sp>
      <p:sp>
        <p:nvSpPr>
          <p:cNvPr id="6" name="Cross 5">
            <a:extLst>
              <a:ext uri="{FF2B5EF4-FFF2-40B4-BE49-F238E27FC236}">
                <a16:creationId xmlns:a16="http://schemas.microsoft.com/office/drawing/2014/main" id="{798AD567-4C74-11DB-696F-2D1E290837AC}"/>
              </a:ext>
            </a:extLst>
          </p:cNvPr>
          <p:cNvSpPr/>
          <p:nvPr/>
        </p:nvSpPr>
        <p:spPr>
          <a:xfrm>
            <a:off x="7441034" y="5277607"/>
            <a:ext cx="520118" cy="491805"/>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7" name="Cross 6">
            <a:extLst>
              <a:ext uri="{FF2B5EF4-FFF2-40B4-BE49-F238E27FC236}">
                <a16:creationId xmlns:a16="http://schemas.microsoft.com/office/drawing/2014/main" id="{E0CE0754-1986-2154-23CD-A0DA69261034}"/>
              </a:ext>
            </a:extLst>
          </p:cNvPr>
          <p:cNvSpPr/>
          <p:nvPr/>
        </p:nvSpPr>
        <p:spPr>
          <a:xfrm>
            <a:off x="7659147" y="6077998"/>
            <a:ext cx="520118" cy="491805"/>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8" name="Rectangle 7">
            <a:extLst>
              <a:ext uri="{FF2B5EF4-FFF2-40B4-BE49-F238E27FC236}">
                <a16:creationId xmlns:a16="http://schemas.microsoft.com/office/drawing/2014/main" id="{307D297F-8CCF-4B8E-15CB-CBCB1786287A}"/>
              </a:ext>
            </a:extLst>
          </p:cNvPr>
          <p:cNvSpPr/>
          <p:nvPr/>
        </p:nvSpPr>
        <p:spPr>
          <a:xfrm>
            <a:off x="8308516" y="2390862"/>
            <a:ext cx="3645795" cy="438744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Though harshly treated, he submitted</a:t>
            </a:r>
            <a:br>
              <a:rPr lang="en-US" sz="2400" b="1" dirty="0"/>
            </a:br>
            <a:r>
              <a:rPr lang="en-US" sz="2400" b="1" dirty="0"/>
              <a:t>    and did not open his mouth;</a:t>
            </a:r>
            <a:br>
              <a:rPr lang="en-US" sz="2400" b="1" dirty="0"/>
            </a:br>
            <a:r>
              <a:rPr lang="en-US" sz="2400" b="1" dirty="0"/>
              <a:t>Like a lamb led to slaughter</a:t>
            </a:r>
            <a:br>
              <a:rPr lang="en-US" sz="2400" b="1" dirty="0"/>
            </a:br>
            <a:r>
              <a:rPr lang="en-US" sz="2400" b="1" dirty="0"/>
              <a:t>    or a sheep silent before shearers,</a:t>
            </a:r>
            <a:br>
              <a:rPr lang="en-US" sz="2400" b="1" dirty="0"/>
            </a:br>
            <a:r>
              <a:rPr lang="en-US" sz="2400" b="1" dirty="0"/>
              <a:t>    he did not open his mouth.  </a:t>
            </a:r>
          </a:p>
          <a:p>
            <a:pPr algn="ctr"/>
            <a:r>
              <a:rPr lang="en-US" sz="2000" b="1" dirty="0">
                <a:solidFill>
                  <a:schemeClr val="tx1"/>
                </a:solidFill>
              </a:rPr>
              <a:t>(Isaiah 53:7)</a:t>
            </a:r>
          </a:p>
        </p:txBody>
      </p:sp>
      <p:pic>
        <p:nvPicPr>
          <p:cNvPr id="9" name="Picture 2">
            <a:extLst>
              <a:ext uri="{FF2B5EF4-FFF2-40B4-BE49-F238E27FC236}">
                <a16:creationId xmlns:a16="http://schemas.microsoft.com/office/drawing/2014/main" id="{E7641D09-715B-40E1-D1C3-4F0D42BF45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0956" y="189299"/>
            <a:ext cx="1675044" cy="1257712"/>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a:extLst>
              <a:ext uri="{FF2B5EF4-FFF2-40B4-BE49-F238E27FC236}">
                <a16:creationId xmlns:a16="http://schemas.microsoft.com/office/drawing/2014/main" id="{76BC0703-292A-BE2E-3A2B-B29A445E4B4C}"/>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465367037"/>
      </p:ext>
    </p:extLst>
  </p:cSld>
  <p:clrMapOvr>
    <a:masterClrMapping/>
  </p:clrMapOvr>
  <mc:AlternateContent xmlns:mc="http://schemas.openxmlformats.org/markup-compatibility/2006" xmlns:p14="http://schemas.microsoft.com/office/powerpoint/2010/main">
    <mc:Choice Requires="p14">
      <p:transition spd="slow" p14:dur="2000" advTm="158467"/>
    </mc:Choice>
    <mc:Fallback xmlns="">
      <p:transition spd="slow" advTm="158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down)">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wipe(down)">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down)">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4" fill="hold" display="0">
                  <p:stCondLst>
                    <p:cond delay="indefinite"/>
                  </p:stCondLst>
                  <p:endCondLst>
                    <p:cond evt="onStopAudio" delay="0">
                      <p:tgtEl>
                        <p:sldTgt/>
                      </p:tgtEl>
                    </p:cond>
                  </p:endCondLst>
                </p:cTn>
                <p:tgtEl>
                  <p:spTgt spid="14"/>
                </p:tgtEl>
              </p:cMediaNode>
            </p:audio>
          </p:childTnLst>
        </p:cTn>
      </p:par>
    </p:tnLst>
    <p:bldLst>
      <p:bldP spid="4" grpId="0" animBg="1"/>
      <p:bldP spid="5"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C773F-CADA-3B6E-5276-9E8D3AC9B573}"/>
              </a:ext>
            </a:extLst>
          </p:cNvPr>
          <p:cNvSpPr>
            <a:spLocks noGrp="1"/>
          </p:cNvSpPr>
          <p:nvPr>
            <p:ph type="title"/>
          </p:nvPr>
        </p:nvSpPr>
        <p:spPr/>
        <p:txBody>
          <a:bodyPr/>
          <a:lstStyle/>
          <a:p>
            <a:r>
              <a:rPr lang="en-US" b="1" dirty="0"/>
              <a:t>John 19:10-11</a:t>
            </a:r>
          </a:p>
        </p:txBody>
      </p:sp>
      <p:sp>
        <p:nvSpPr>
          <p:cNvPr id="3" name="Content Placeholder 2">
            <a:extLst>
              <a:ext uri="{FF2B5EF4-FFF2-40B4-BE49-F238E27FC236}">
                <a16:creationId xmlns:a16="http://schemas.microsoft.com/office/drawing/2014/main" id="{87D281DF-59D2-3FCD-30C0-FB956AF033F8}"/>
              </a:ext>
            </a:extLst>
          </p:cNvPr>
          <p:cNvSpPr>
            <a:spLocks noGrp="1"/>
          </p:cNvSpPr>
          <p:nvPr>
            <p:ph idx="1"/>
          </p:nvPr>
        </p:nvSpPr>
        <p:spPr>
          <a:xfrm>
            <a:off x="509554" y="1652631"/>
            <a:ext cx="6117749" cy="4220951"/>
          </a:xfrm>
        </p:spPr>
        <p:txBody>
          <a:bodyPr>
            <a:normAutofit/>
          </a:bodyPr>
          <a:lstStyle/>
          <a:p>
            <a:pPr marL="0" indent="0">
              <a:buNone/>
            </a:pPr>
            <a:r>
              <a:rPr lang="en-US" sz="2400" b="1" baseline="30000" dirty="0"/>
              <a:t>10 </a:t>
            </a:r>
            <a:r>
              <a:rPr lang="en-US" sz="2400" b="1" dirty="0"/>
              <a:t>So Pilate said to him, “Do you not speak to me? </a:t>
            </a:r>
          </a:p>
          <a:p>
            <a:pPr marL="0" indent="0">
              <a:buNone/>
            </a:pPr>
            <a:r>
              <a:rPr lang="en-US" sz="2400" b="1" dirty="0"/>
              <a:t>Do you not know that I have power to release you and I have power to crucify you?” </a:t>
            </a:r>
          </a:p>
          <a:p>
            <a:pPr marL="0" indent="0">
              <a:buNone/>
            </a:pPr>
            <a:r>
              <a:rPr lang="en-US" sz="2400" b="1" baseline="30000" dirty="0"/>
              <a:t>11 </a:t>
            </a:r>
            <a:r>
              <a:rPr lang="en-US" sz="2400" b="1" dirty="0"/>
              <a:t>Jesus answered [him], “You would have no power over me if it had not been given to you from above. </a:t>
            </a:r>
          </a:p>
          <a:p>
            <a:pPr marL="0" indent="0">
              <a:buNone/>
            </a:pPr>
            <a:r>
              <a:rPr lang="en-US" sz="2400" b="1" dirty="0"/>
              <a:t>For this reason, the one who handed me over to you has the greater sin.” </a:t>
            </a:r>
          </a:p>
        </p:txBody>
      </p:sp>
      <p:sp>
        <p:nvSpPr>
          <p:cNvPr id="4" name="Cross 3">
            <a:extLst>
              <a:ext uri="{FF2B5EF4-FFF2-40B4-BE49-F238E27FC236}">
                <a16:creationId xmlns:a16="http://schemas.microsoft.com/office/drawing/2014/main" id="{BE427040-26B1-05E2-001B-FE06FE8C0144}"/>
              </a:ext>
            </a:extLst>
          </p:cNvPr>
          <p:cNvSpPr/>
          <p:nvPr/>
        </p:nvSpPr>
        <p:spPr>
          <a:xfrm>
            <a:off x="2088858" y="3338880"/>
            <a:ext cx="402672" cy="375407"/>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5" name="Cross 4">
            <a:extLst>
              <a:ext uri="{FF2B5EF4-FFF2-40B4-BE49-F238E27FC236}">
                <a16:creationId xmlns:a16="http://schemas.microsoft.com/office/drawing/2014/main" id="{FF1D4DCF-77DA-F522-0AD0-0E15C33A5FAE}"/>
              </a:ext>
            </a:extLst>
          </p:cNvPr>
          <p:cNvSpPr/>
          <p:nvPr/>
        </p:nvSpPr>
        <p:spPr>
          <a:xfrm>
            <a:off x="5202572" y="4552194"/>
            <a:ext cx="402672" cy="375407"/>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6" name="Cross 5">
            <a:extLst>
              <a:ext uri="{FF2B5EF4-FFF2-40B4-BE49-F238E27FC236}">
                <a16:creationId xmlns:a16="http://schemas.microsoft.com/office/drawing/2014/main" id="{74C52088-A455-0903-4235-918278F89FD2}"/>
              </a:ext>
            </a:extLst>
          </p:cNvPr>
          <p:cNvSpPr/>
          <p:nvPr/>
        </p:nvSpPr>
        <p:spPr>
          <a:xfrm>
            <a:off x="5296249" y="5685878"/>
            <a:ext cx="402672" cy="375407"/>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pic>
        <p:nvPicPr>
          <p:cNvPr id="1026" name="Picture 2">
            <a:extLst>
              <a:ext uri="{FF2B5EF4-FFF2-40B4-BE49-F238E27FC236}">
                <a16:creationId xmlns:a16="http://schemas.microsoft.com/office/drawing/2014/main" id="{8F00715A-C09E-8309-08D4-AB5FFD6D5D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4140" y="580763"/>
            <a:ext cx="268605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D188B57-28AC-4E63-0B77-A9FBDBF27C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84547" y="3077362"/>
            <a:ext cx="1355445" cy="20331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7CD0E36-85B0-C819-636D-617951565D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39992" y="4070351"/>
            <a:ext cx="227647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29975290-00C3-71AA-8ADF-8F42D7CF2E16}"/>
              </a:ext>
            </a:extLst>
          </p:cNvPr>
          <p:cNvPicPr>
            <a:picLocks noChangeAspect="1"/>
          </p:cNvPicPr>
          <p:nvPr>
            <a:audioFile r:link="rId3"/>
            <p:extLst>
              <p:ext uri="{DAA4B4D4-6D71-4841-9C94-3DE7FCFB9230}">
                <p14:media xmlns:p14="http://schemas.microsoft.com/office/powerpoint/2010/main" r:embed="rId2"/>
              </p:ext>
            </p:extLst>
          </p:nvPr>
        </p:nvPicPr>
        <p:blipFill>
          <a:blip r:embed="rId9"/>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4160292639"/>
      </p:ext>
    </p:extLst>
  </p:cSld>
  <p:clrMapOvr>
    <a:masterClrMapping/>
  </p:clrMapOvr>
  <mc:AlternateContent xmlns:mc="http://schemas.openxmlformats.org/markup-compatibility/2006" xmlns:p14="http://schemas.microsoft.com/office/powerpoint/2010/main">
    <mc:Choice Requires="p14">
      <p:transition spd="slow" p14:dur="2000" advTm="80097"/>
    </mc:Choice>
    <mc:Fallback xmlns="">
      <p:transition spd="slow" advTm="80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arn(inVertical)">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7234-F7A4-70A4-2AA1-62922D7D4157}"/>
              </a:ext>
            </a:extLst>
          </p:cNvPr>
          <p:cNvSpPr>
            <a:spLocks noGrp="1"/>
          </p:cNvSpPr>
          <p:nvPr>
            <p:ph type="title"/>
          </p:nvPr>
        </p:nvSpPr>
        <p:spPr/>
        <p:txBody>
          <a:bodyPr/>
          <a:lstStyle/>
          <a:p>
            <a:r>
              <a:rPr lang="en-US" b="1" dirty="0"/>
              <a:t>John 19:12-14</a:t>
            </a:r>
          </a:p>
        </p:txBody>
      </p:sp>
      <p:sp>
        <p:nvSpPr>
          <p:cNvPr id="3" name="Content Placeholder 2">
            <a:extLst>
              <a:ext uri="{FF2B5EF4-FFF2-40B4-BE49-F238E27FC236}">
                <a16:creationId xmlns:a16="http://schemas.microsoft.com/office/drawing/2014/main" id="{0F79E5C2-CD99-658F-A643-745F4F55E504}"/>
              </a:ext>
            </a:extLst>
          </p:cNvPr>
          <p:cNvSpPr>
            <a:spLocks noGrp="1"/>
          </p:cNvSpPr>
          <p:nvPr>
            <p:ph idx="1"/>
          </p:nvPr>
        </p:nvSpPr>
        <p:spPr>
          <a:xfrm>
            <a:off x="468295" y="2060807"/>
            <a:ext cx="6495253" cy="4371953"/>
          </a:xfrm>
        </p:spPr>
        <p:txBody>
          <a:bodyPr>
            <a:normAutofit lnSpcReduction="10000"/>
          </a:bodyPr>
          <a:lstStyle/>
          <a:p>
            <a:pPr marL="0" indent="0">
              <a:buNone/>
            </a:pPr>
            <a:r>
              <a:rPr lang="en-US" sz="2400" b="1" baseline="30000" dirty="0"/>
              <a:t>12 </a:t>
            </a:r>
            <a:r>
              <a:rPr lang="en-US" sz="2400" b="1" dirty="0">
                <a:solidFill>
                  <a:srgbClr val="FFFF00"/>
                </a:solidFill>
              </a:rPr>
              <a:t>Consequently, Pilate tried to release him</a:t>
            </a:r>
            <a:r>
              <a:rPr lang="en-US" sz="2400" b="1" dirty="0"/>
              <a:t>; but the Jews cried out, “If you release him, you are not a </a:t>
            </a:r>
            <a:r>
              <a:rPr lang="en-US" sz="2400" b="1" dirty="0">
                <a:highlight>
                  <a:srgbClr val="0000FF"/>
                </a:highlight>
              </a:rPr>
              <a:t>Friend of Caesar</a:t>
            </a:r>
            <a:r>
              <a:rPr lang="en-US" sz="2400" b="1" dirty="0"/>
              <a:t>. </a:t>
            </a:r>
            <a:r>
              <a:rPr lang="en-US" sz="2400" b="1" dirty="0">
                <a:highlight>
                  <a:srgbClr val="FF0000"/>
                </a:highlight>
              </a:rPr>
              <a:t>Everyone who makes himself a king opposes Caesar</a:t>
            </a:r>
            <a:r>
              <a:rPr lang="en-US" sz="2400" b="1" dirty="0"/>
              <a:t>.”</a:t>
            </a:r>
          </a:p>
          <a:p>
            <a:pPr marL="0" indent="0">
              <a:buNone/>
            </a:pPr>
            <a:r>
              <a:rPr lang="en-US" sz="2400" b="1" baseline="30000" dirty="0"/>
              <a:t>13 </a:t>
            </a:r>
            <a:r>
              <a:rPr lang="en-US" sz="2400" b="1" dirty="0"/>
              <a:t>When Pilate heard these words, he brought Jesus out and seated him on the judge’s bench in the place called Stone Pavement, in Hebrew, Gabbatha. </a:t>
            </a:r>
          </a:p>
          <a:p>
            <a:pPr marL="0" indent="0">
              <a:buNone/>
            </a:pPr>
            <a:r>
              <a:rPr lang="en-US" sz="2400" b="1" baseline="30000" dirty="0"/>
              <a:t>14 </a:t>
            </a:r>
            <a:r>
              <a:rPr lang="en-US" sz="2400" b="1" dirty="0"/>
              <a:t>It was </a:t>
            </a:r>
            <a:r>
              <a:rPr lang="en-US" sz="2400" b="1" dirty="0">
                <a:highlight>
                  <a:srgbClr val="FF00FF"/>
                </a:highlight>
              </a:rPr>
              <a:t>preparation day for Passover</a:t>
            </a:r>
            <a:r>
              <a:rPr lang="en-US" sz="2400" b="1" dirty="0"/>
              <a:t>, and it was about noon. And he said to the Jews, </a:t>
            </a:r>
          </a:p>
          <a:p>
            <a:pPr marL="0" indent="0">
              <a:buNone/>
            </a:pPr>
            <a:r>
              <a:rPr lang="en-US" sz="2400" b="1" dirty="0"/>
              <a:t>“</a:t>
            </a:r>
            <a:r>
              <a:rPr lang="en-US" sz="2400" b="1" dirty="0">
                <a:highlight>
                  <a:srgbClr val="FF0000"/>
                </a:highlight>
              </a:rPr>
              <a:t>Behold, your king!” </a:t>
            </a:r>
          </a:p>
          <a:p>
            <a:endParaRPr lang="en-US" dirty="0"/>
          </a:p>
        </p:txBody>
      </p:sp>
      <p:sp>
        <p:nvSpPr>
          <p:cNvPr id="5" name="Rectangle 4">
            <a:extLst>
              <a:ext uri="{FF2B5EF4-FFF2-40B4-BE49-F238E27FC236}">
                <a16:creationId xmlns:a16="http://schemas.microsoft.com/office/drawing/2014/main" id="{08AD16D2-D6EF-2913-F171-269A12AE0EDF}"/>
              </a:ext>
            </a:extLst>
          </p:cNvPr>
          <p:cNvSpPr/>
          <p:nvPr/>
        </p:nvSpPr>
        <p:spPr>
          <a:xfrm>
            <a:off x="7466202" y="203433"/>
            <a:ext cx="4580389" cy="642596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“Friend of Caesar” is a title or honor granted to Pilate. This puts Pilate in a group that was honored by the emperor for their loyalty. It also entrusted him with greater authority.</a:t>
            </a:r>
          </a:p>
          <a:p>
            <a:pPr algn="ctr"/>
            <a:r>
              <a:rPr lang="en-US" sz="2400" b="1" dirty="0"/>
              <a:t>This sounds like a veiled threat of blackmail. </a:t>
            </a:r>
          </a:p>
          <a:p>
            <a:pPr algn="ctr"/>
            <a:endParaRPr lang="en-US" sz="2400" b="1" dirty="0"/>
          </a:p>
          <a:p>
            <a:pPr algn="ctr"/>
            <a:r>
              <a:rPr lang="en-US" sz="2400" b="1" dirty="0"/>
              <a:t>If Jesus calls himself a king, he is an enemy of the state.</a:t>
            </a:r>
          </a:p>
          <a:p>
            <a:pPr algn="ctr"/>
            <a:endParaRPr lang="en-US" sz="2400" b="1" dirty="0"/>
          </a:p>
          <a:p>
            <a:pPr algn="ctr"/>
            <a:r>
              <a:rPr lang="en-US" sz="2400" b="1" dirty="0"/>
              <a:t>According to John, this is both the day before the Sabbath and the day before Passover.</a:t>
            </a:r>
          </a:p>
          <a:p>
            <a:pPr algn="ctr"/>
            <a:endParaRPr lang="en-US" sz="2400" b="1" dirty="0"/>
          </a:p>
        </p:txBody>
      </p:sp>
      <p:pic>
        <p:nvPicPr>
          <p:cNvPr id="2050" name="Picture 2">
            <a:extLst>
              <a:ext uri="{FF2B5EF4-FFF2-40B4-BE49-F238E27FC236}">
                <a16:creationId xmlns:a16="http://schemas.microsoft.com/office/drawing/2014/main" id="{CFCE94C6-93CA-9D43-2A71-A7C4AFF32E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0862" y="161588"/>
            <a:ext cx="2087049" cy="1834015"/>
          </a:xfrm>
          <a:prstGeom prst="rect">
            <a:avLst/>
          </a:prstGeom>
          <a:noFill/>
          <a:extLst>
            <a:ext uri="{909E8E84-426E-40DD-AFC4-6F175D3DCCD1}">
              <a14:hiddenFill xmlns:a14="http://schemas.microsoft.com/office/drawing/2010/main">
                <a:solidFill>
                  <a:srgbClr val="FFFFFF"/>
                </a:solidFill>
              </a14:hiddenFill>
            </a:ext>
          </a:extLst>
        </p:spPr>
      </p:pic>
      <p:sp>
        <p:nvSpPr>
          <p:cNvPr id="8" name="Cross 7">
            <a:extLst>
              <a:ext uri="{FF2B5EF4-FFF2-40B4-BE49-F238E27FC236}">
                <a16:creationId xmlns:a16="http://schemas.microsoft.com/office/drawing/2014/main" id="{55BD79E7-A21F-6DB9-0105-959ED10227CC}"/>
              </a:ext>
            </a:extLst>
          </p:cNvPr>
          <p:cNvSpPr/>
          <p:nvPr/>
        </p:nvSpPr>
        <p:spPr>
          <a:xfrm>
            <a:off x="9605393" y="6040072"/>
            <a:ext cx="553673" cy="503339"/>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pic>
        <p:nvPicPr>
          <p:cNvPr id="4" name="Audio 3">
            <a:hlinkClick r:id="" action="ppaction://media"/>
            <a:extLst>
              <a:ext uri="{FF2B5EF4-FFF2-40B4-BE49-F238E27FC236}">
                <a16:creationId xmlns:a16="http://schemas.microsoft.com/office/drawing/2014/main" id="{49B82DF7-311B-DFB0-50FF-D58C5C9F866C}"/>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370348260"/>
      </p:ext>
    </p:extLst>
  </p:cSld>
  <p:clrMapOvr>
    <a:masterClrMapping/>
  </p:clrMapOvr>
  <mc:AlternateContent xmlns:mc="http://schemas.openxmlformats.org/markup-compatibility/2006" xmlns:p14="http://schemas.microsoft.com/office/powerpoint/2010/main">
    <mc:Choice Requires="p14">
      <p:transition spd="slow" p14:dur="2000" advTm="130783"/>
    </mc:Choice>
    <mc:Fallback xmlns="">
      <p:transition spd="slow" advTm="130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wipe(down)">
                                      <p:cBhvr>
                                        <p:cTn id="16" dur="500"/>
                                        <p:tgtEl>
                                          <p:spTgt spid="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wipe(down)">
                                      <p:cBhvr>
                                        <p:cTn id="21" dur="500"/>
                                        <p:tgtEl>
                                          <p:spTgt spid="5">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down)">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wipe(down)">
                                      <p:cBhvr>
                                        <p:cTn id="31" dur="5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wipe(down)">
                                      <p:cBhvr>
                                        <p:cTn id="36" dur="500"/>
                                        <p:tgtEl>
                                          <p:spTgt spid="3">
                                            <p:txEl>
                                              <p:pRg st="2" end="2"/>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wipe(down)">
                                      <p:cBhvr>
                                        <p:cTn id="39" dur="5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5">
                                            <p:txEl>
                                              <p:pRg st="5" end="5"/>
                                            </p:txEl>
                                          </p:spTgt>
                                        </p:tgtEl>
                                        <p:attrNameLst>
                                          <p:attrName>style.visibility</p:attrName>
                                        </p:attrNameLst>
                                      </p:cBhvr>
                                      <p:to>
                                        <p:strVal val="visible"/>
                                      </p:to>
                                    </p:set>
                                    <p:animEffect transition="in" filter="wipe(down)">
                                      <p:cBhvr>
                                        <p:cTn id="4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6422F-60E8-3799-930B-3324D3EA90EC}"/>
              </a:ext>
            </a:extLst>
          </p:cNvPr>
          <p:cNvSpPr>
            <a:spLocks noGrp="1"/>
          </p:cNvSpPr>
          <p:nvPr>
            <p:ph type="title"/>
          </p:nvPr>
        </p:nvSpPr>
        <p:spPr/>
        <p:txBody>
          <a:bodyPr/>
          <a:lstStyle/>
          <a:p>
            <a:r>
              <a:rPr lang="en-US" b="1" dirty="0"/>
              <a:t>				In our last lessons..          </a:t>
            </a:r>
          </a:p>
        </p:txBody>
      </p:sp>
      <p:sp>
        <p:nvSpPr>
          <p:cNvPr id="3" name="Content Placeholder 2">
            <a:extLst>
              <a:ext uri="{FF2B5EF4-FFF2-40B4-BE49-F238E27FC236}">
                <a16:creationId xmlns:a16="http://schemas.microsoft.com/office/drawing/2014/main" id="{07685692-68C2-5B03-AF69-E310FC983F0B}"/>
              </a:ext>
            </a:extLst>
          </p:cNvPr>
          <p:cNvSpPr>
            <a:spLocks noGrp="1"/>
          </p:cNvSpPr>
          <p:nvPr>
            <p:ph idx="1"/>
          </p:nvPr>
        </p:nvSpPr>
        <p:spPr>
          <a:xfrm>
            <a:off x="531744" y="1634309"/>
            <a:ext cx="9779205" cy="4757782"/>
          </a:xfrm>
        </p:spPr>
        <p:txBody>
          <a:bodyPr>
            <a:normAutofit lnSpcReduction="10000"/>
          </a:bodyPr>
          <a:lstStyle/>
          <a:p>
            <a:pPr marL="0" indent="0">
              <a:buNone/>
            </a:pPr>
            <a:r>
              <a:rPr lang="en-US" sz="2400" b="1" dirty="0"/>
              <a:t>Chapters 13- 16 included a farewell address to Jesus’ disciples in the upper room. </a:t>
            </a:r>
          </a:p>
          <a:p>
            <a:pPr marL="0" indent="0">
              <a:buNone/>
            </a:pPr>
            <a:r>
              <a:rPr lang="en-US" sz="2400" b="1" dirty="0"/>
              <a:t>Chapter 17 – 18:14 in John’s Gospel is a prayer often referred to as Jesus’ High Priestly Prayer. </a:t>
            </a:r>
          </a:p>
          <a:p>
            <a:pPr marL="0" indent="0">
              <a:buNone/>
            </a:pPr>
            <a:r>
              <a:rPr lang="en-US" sz="2400" b="1" dirty="0"/>
              <a:t>Jesus prays for a return of the glory He had before taking the form of a human being. He prays that He will glorify the Father by completing His work.</a:t>
            </a:r>
          </a:p>
          <a:p>
            <a:pPr marL="0" indent="0">
              <a:buNone/>
            </a:pPr>
            <a:r>
              <a:rPr lang="en-US" sz="2400" b="1" dirty="0"/>
              <a:t>Jesus then prays for the disciples. He prays for unity among them and protection from “the evil one.”</a:t>
            </a:r>
          </a:p>
          <a:p>
            <a:pPr marL="0" indent="0">
              <a:buNone/>
            </a:pPr>
            <a:r>
              <a:rPr lang="en-US" sz="2400" b="1" dirty="0"/>
              <a:t>Finally, He prays for all of those who believe because of the testimony of His disciples. There is another prayer for unity for these future Christians.</a:t>
            </a:r>
          </a:p>
        </p:txBody>
      </p:sp>
      <p:pic>
        <p:nvPicPr>
          <p:cNvPr id="4" name="Picture 2" descr="New Year – Are You Looking Back or Forward? | A Butterfly's Journey">
            <a:extLst>
              <a:ext uri="{FF2B5EF4-FFF2-40B4-BE49-F238E27FC236}">
                <a16:creationId xmlns:a16="http://schemas.microsoft.com/office/drawing/2014/main" id="{692107DB-2243-39C1-57A3-2894A5524C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989" y="156238"/>
            <a:ext cx="1800395" cy="13208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6CECD26C-D411-EFE9-04F0-CA1FEC16FD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96644" y="3728251"/>
            <a:ext cx="1714500" cy="208597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DD174CB8-4ACD-B173-2E79-BAC1C1AB9A0C}"/>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1924741787"/>
      </p:ext>
    </p:extLst>
  </p:cSld>
  <p:clrMapOvr>
    <a:masterClrMapping/>
  </p:clrMapOvr>
  <mc:AlternateContent xmlns:mc="http://schemas.openxmlformats.org/markup-compatibility/2006" xmlns:p14="http://schemas.microsoft.com/office/powerpoint/2010/main">
    <mc:Choice Requires="p14">
      <p:transition spd="slow" p14:dur="2000" advTm="54643"/>
    </mc:Choice>
    <mc:Fallback xmlns="">
      <p:transition spd="slow" advTm="54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A529D-7301-5F18-ECD4-8616898057FD}"/>
              </a:ext>
            </a:extLst>
          </p:cNvPr>
          <p:cNvSpPr>
            <a:spLocks noGrp="1"/>
          </p:cNvSpPr>
          <p:nvPr>
            <p:ph type="title"/>
          </p:nvPr>
        </p:nvSpPr>
        <p:spPr/>
        <p:txBody>
          <a:bodyPr/>
          <a:lstStyle/>
          <a:p>
            <a:r>
              <a:rPr lang="en-US" b="1" dirty="0"/>
              <a:t>John 19:15-16</a:t>
            </a:r>
          </a:p>
        </p:txBody>
      </p:sp>
      <p:sp>
        <p:nvSpPr>
          <p:cNvPr id="3" name="Content Placeholder 2">
            <a:extLst>
              <a:ext uri="{FF2B5EF4-FFF2-40B4-BE49-F238E27FC236}">
                <a16:creationId xmlns:a16="http://schemas.microsoft.com/office/drawing/2014/main" id="{77A404E3-B614-975F-2D09-39B844126970}"/>
              </a:ext>
            </a:extLst>
          </p:cNvPr>
          <p:cNvSpPr>
            <a:spLocks noGrp="1"/>
          </p:cNvSpPr>
          <p:nvPr>
            <p:ph idx="1"/>
          </p:nvPr>
        </p:nvSpPr>
        <p:spPr>
          <a:xfrm>
            <a:off x="400498" y="1999800"/>
            <a:ext cx="6193249" cy="4248600"/>
          </a:xfrm>
        </p:spPr>
        <p:txBody>
          <a:bodyPr>
            <a:normAutofit/>
          </a:bodyPr>
          <a:lstStyle/>
          <a:p>
            <a:pPr marL="0" indent="0">
              <a:buNone/>
            </a:pPr>
            <a:r>
              <a:rPr lang="en-US" sz="2400" b="1" baseline="30000" dirty="0"/>
              <a:t>15 </a:t>
            </a:r>
            <a:r>
              <a:rPr lang="en-US" sz="2400" b="1" dirty="0"/>
              <a:t>They cried out, </a:t>
            </a:r>
          </a:p>
          <a:p>
            <a:pPr marL="0" indent="0">
              <a:buNone/>
            </a:pPr>
            <a:r>
              <a:rPr lang="en-US" sz="2400" b="1" dirty="0"/>
              <a:t>“Take him away, take him away! Crucify him!” </a:t>
            </a:r>
          </a:p>
          <a:p>
            <a:pPr marL="0" indent="0">
              <a:buNone/>
            </a:pPr>
            <a:r>
              <a:rPr lang="en-US" sz="2400" b="1" dirty="0"/>
              <a:t>Pilate said to them, </a:t>
            </a:r>
          </a:p>
          <a:p>
            <a:pPr marL="0" indent="0">
              <a:buNone/>
            </a:pPr>
            <a:r>
              <a:rPr lang="en-US" sz="2400" b="1" dirty="0"/>
              <a:t>	“Shall I crucify your king?” </a:t>
            </a:r>
          </a:p>
          <a:p>
            <a:pPr marL="0" indent="0">
              <a:buNone/>
            </a:pPr>
            <a:r>
              <a:rPr lang="en-US" sz="2400" b="1" dirty="0"/>
              <a:t>The chief priests answered, </a:t>
            </a:r>
          </a:p>
          <a:p>
            <a:pPr marL="0" indent="0">
              <a:buNone/>
            </a:pPr>
            <a:r>
              <a:rPr lang="en-US" sz="2400" b="1" dirty="0"/>
              <a:t>	“We have no king but Caesar.” </a:t>
            </a:r>
          </a:p>
          <a:p>
            <a:pPr marL="0" indent="0">
              <a:buNone/>
            </a:pPr>
            <a:r>
              <a:rPr lang="en-US" sz="2400" b="1" baseline="30000" dirty="0"/>
              <a:t>16 </a:t>
            </a:r>
            <a:r>
              <a:rPr lang="en-US" sz="2400" b="1" dirty="0"/>
              <a:t>Then he handed him over to them to be crucified.</a:t>
            </a:r>
          </a:p>
        </p:txBody>
      </p:sp>
      <p:sp>
        <p:nvSpPr>
          <p:cNvPr id="4" name="Rectangle 3">
            <a:extLst>
              <a:ext uri="{FF2B5EF4-FFF2-40B4-BE49-F238E27FC236}">
                <a16:creationId xmlns:a16="http://schemas.microsoft.com/office/drawing/2014/main" id="{7618D367-05A3-434D-C42A-F743B889B557}"/>
              </a:ext>
            </a:extLst>
          </p:cNvPr>
          <p:cNvSpPr/>
          <p:nvPr/>
        </p:nvSpPr>
        <p:spPr>
          <a:xfrm>
            <a:off x="7222921" y="1551963"/>
            <a:ext cx="4731391" cy="4580389"/>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Pilate prefers to be a friend of an earthly king (Caesar). He chooses human power and glory.  </a:t>
            </a:r>
          </a:p>
          <a:p>
            <a:pPr algn="ctr"/>
            <a:endParaRPr lang="en-US" sz="2400" b="1" dirty="0"/>
          </a:p>
          <a:p>
            <a:pPr algn="ctr"/>
            <a:r>
              <a:rPr lang="en-US" sz="2400" b="1" dirty="0"/>
              <a:t>These are shocking words. Do the Jewish leaders really prefer to honor a pagan king rather than the king sent by God?  </a:t>
            </a:r>
          </a:p>
          <a:p>
            <a:pPr algn="ctr"/>
            <a:r>
              <a:rPr lang="en-US" sz="2400" b="1" dirty="0"/>
              <a:t>Is this a rejection of the Kingdom of God?</a:t>
            </a:r>
          </a:p>
        </p:txBody>
      </p:sp>
      <p:pic>
        <p:nvPicPr>
          <p:cNvPr id="5" name="Picture 2">
            <a:extLst>
              <a:ext uri="{FF2B5EF4-FFF2-40B4-BE49-F238E27FC236}">
                <a16:creationId xmlns:a16="http://schemas.microsoft.com/office/drawing/2014/main" id="{78B29BDD-2DA5-80D9-6368-896D24499B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768" y="294251"/>
            <a:ext cx="1675044" cy="1257712"/>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54A0BB93-5C0D-B9F8-C7E2-DA1EC0DF085D}"/>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674278574"/>
      </p:ext>
    </p:extLst>
  </p:cSld>
  <p:clrMapOvr>
    <a:masterClrMapping/>
  </p:clrMapOvr>
  <mc:AlternateContent xmlns:mc="http://schemas.openxmlformats.org/markup-compatibility/2006" xmlns:p14="http://schemas.microsoft.com/office/powerpoint/2010/main">
    <mc:Choice Requires="p14">
      <p:transition spd="slow" p14:dur="2000" advTm="65141"/>
    </mc:Choice>
    <mc:Fallback xmlns="">
      <p:transition spd="slow" advTm="65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down)">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down)">
                                      <p:cBhvr>
                                        <p:cTn id="16" dur="500"/>
                                        <p:tgtEl>
                                          <p:spTgt spid="3">
                                            <p:txEl>
                                              <p:pRg st="0" end="0"/>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down)">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wipe(down)">
                                      <p:cBhvr>
                                        <p:cTn id="40" dur="500"/>
                                        <p:tgtEl>
                                          <p:spTgt spid="4">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Effect transition="in" filter="wipe(down)">
                                      <p:cBhvr>
                                        <p:cTn id="45" dur="500"/>
                                        <p:tgtEl>
                                          <p:spTgt spid="4">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wipe(down)">
                                      <p:cBhvr>
                                        <p:cTn id="5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5357520-6A7B-289D-460F-F277A296A5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1" y="346162"/>
            <a:ext cx="8343900" cy="61656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FBBFB0E-1EAE-2588-909C-EBA090F660E4}"/>
              </a:ext>
            </a:extLst>
          </p:cNvPr>
          <p:cNvSpPr/>
          <p:nvPr/>
        </p:nvSpPr>
        <p:spPr>
          <a:xfrm>
            <a:off x="8788401" y="301532"/>
            <a:ext cx="3290388" cy="62549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The Temple</a:t>
            </a:r>
          </a:p>
          <a:p>
            <a:pPr algn="ctr"/>
            <a:endParaRPr lang="en-US" sz="2400" b="1" dirty="0">
              <a:solidFill>
                <a:schemeClr val="bg1"/>
              </a:solidFill>
            </a:endParaRPr>
          </a:p>
          <a:p>
            <a:pPr algn="ctr"/>
            <a:r>
              <a:rPr lang="en-US" sz="2400" b="1" dirty="0">
                <a:solidFill>
                  <a:schemeClr val="bg1"/>
                </a:solidFill>
              </a:rPr>
              <a:t>The Garden of Gethsemane</a:t>
            </a:r>
          </a:p>
          <a:p>
            <a:pPr algn="ctr"/>
            <a:endParaRPr lang="en-US" sz="2400" b="1" dirty="0">
              <a:solidFill>
                <a:schemeClr val="bg1"/>
              </a:solidFill>
            </a:endParaRPr>
          </a:p>
          <a:p>
            <a:pPr algn="ctr"/>
            <a:r>
              <a:rPr lang="en-US" sz="2400" b="1" dirty="0">
                <a:solidFill>
                  <a:schemeClr val="bg1"/>
                </a:solidFill>
              </a:rPr>
              <a:t>Hasmonean Palace (Annas)</a:t>
            </a:r>
          </a:p>
          <a:p>
            <a:pPr algn="ctr"/>
            <a:endParaRPr lang="en-US" sz="2400" b="1" dirty="0">
              <a:solidFill>
                <a:schemeClr val="bg1"/>
              </a:solidFill>
            </a:endParaRPr>
          </a:p>
          <a:p>
            <a:pPr algn="ctr"/>
            <a:r>
              <a:rPr lang="en-US" sz="2400" b="1" dirty="0">
                <a:solidFill>
                  <a:schemeClr val="bg1"/>
                </a:solidFill>
              </a:rPr>
              <a:t>The Praetorium</a:t>
            </a:r>
          </a:p>
          <a:p>
            <a:pPr algn="ctr"/>
            <a:r>
              <a:rPr lang="en-US" sz="2400" b="1" dirty="0">
                <a:solidFill>
                  <a:schemeClr val="bg1"/>
                </a:solidFill>
              </a:rPr>
              <a:t>(Pilate)</a:t>
            </a:r>
          </a:p>
          <a:p>
            <a:pPr algn="ctr"/>
            <a:endParaRPr lang="en-US" sz="2400" b="1" dirty="0">
              <a:solidFill>
                <a:schemeClr val="bg1"/>
              </a:solidFill>
            </a:endParaRPr>
          </a:p>
          <a:p>
            <a:pPr algn="ctr"/>
            <a:r>
              <a:rPr lang="en-US" sz="2400" b="1" dirty="0">
                <a:solidFill>
                  <a:schemeClr val="bg1"/>
                </a:solidFill>
              </a:rPr>
              <a:t>Golgotha</a:t>
            </a:r>
          </a:p>
          <a:p>
            <a:pPr algn="ctr"/>
            <a:endParaRPr lang="en-US" sz="2400" b="1" dirty="0">
              <a:solidFill>
                <a:schemeClr val="bg1"/>
              </a:solidFill>
            </a:endParaRPr>
          </a:p>
          <a:p>
            <a:pPr algn="ctr"/>
            <a:r>
              <a:rPr lang="en-US" sz="2400" b="1" dirty="0">
                <a:solidFill>
                  <a:schemeClr val="bg1"/>
                </a:solidFill>
              </a:rPr>
              <a:t> </a:t>
            </a:r>
          </a:p>
        </p:txBody>
      </p:sp>
      <p:sp>
        <p:nvSpPr>
          <p:cNvPr id="6" name="Star: 5 Points 5">
            <a:extLst>
              <a:ext uri="{FF2B5EF4-FFF2-40B4-BE49-F238E27FC236}">
                <a16:creationId xmlns:a16="http://schemas.microsoft.com/office/drawing/2014/main" id="{FFD40C19-4EC2-C672-B33B-0E56E58F83D0}"/>
              </a:ext>
            </a:extLst>
          </p:cNvPr>
          <p:cNvSpPr/>
          <p:nvPr/>
        </p:nvSpPr>
        <p:spPr>
          <a:xfrm>
            <a:off x="6583680" y="2525485"/>
            <a:ext cx="418011" cy="49638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0D78F49A-07C6-A816-9A05-2484D5EA89E3}"/>
              </a:ext>
            </a:extLst>
          </p:cNvPr>
          <p:cNvSpPr/>
          <p:nvPr/>
        </p:nvSpPr>
        <p:spPr>
          <a:xfrm>
            <a:off x="7477035" y="1902822"/>
            <a:ext cx="418011" cy="496389"/>
          </a:xfrm>
          <a:prstGeom prst="star5">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63D6FC08-A844-8862-9346-C762F0F63362}"/>
              </a:ext>
            </a:extLst>
          </p:cNvPr>
          <p:cNvSpPr/>
          <p:nvPr/>
        </p:nvSpPr>
        <p:spPr>
          <a:xfrm>
            <a:off x="8938987" y="1715588"/>
            <a:ext cx="418011" cy="496389"/>
          </a:xfrm>
          <a:prstGeom prst="star5">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36BD0E47-B692-1E58-EC2F-3CC8A9C93F4D}"/>
              </a:ext>
            </a:extLst>
          </p:cNvPr>
          <p:cNvSpPr/>
          <p:nvPr/>
        </p:nvSpPr>
        <p:spPr>
          <a:xfrm>
            <a:off x="9030062" y="841460"/>
            <a:ext cx="418011" cy="49638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802CD26D-E067-49DF-F807-CAC6653BC1D1}"/>
              </a:ext>
            </a:extLst>
          </p:cNvPr>
          <p:cNvSpPr/>
          <p:nvPr/>
        </p:nvSpPr>
        <p:spPr>
          <a:xfrm>
            <a:off x="8938987" y="3180804"/>
            <a:ext cx="418011" cy="496389"/>
          </a:xfrm>
          <a:prstGeom prst="star5">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056BFFFF-803A-D79F-A346-1E3343D302D6}"/>
              </a:ext>
            </a:extLst>
          </p:cNvPr>
          <p:cNvSpPr/>
          <p:nvPr/>
        </p:nvSpPr>
        <p:spPr>
          <a:xfrm>
            <a:off x="4075250" y="3209106"/>
            <a:ext cx="418011" cy="496389"/>
          </a:xfrm>
          <a:prstGeom prst="star5">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03B3324B-084C-8B54-72DF-C860B37D4D01}"/>
              </a:ext>
            </a:extLst>
          </p:cNvPr>
          <p:cNvSpPr/>
          <p:nvPr/>
        </p:nvSpPr>
        <p:spPr>
          <a:xfrm>
            <a:off x="9034780" y="3968929"/>
            <a:ext cx="418011" cy="49638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58AEC152-3C75-961A-1085-4DC1B5F77C89}"/>
              </a:ext>
            </a:extLst>
          </p:cNvPr>
          <p:cNvSpPr/>
          <p:nvPr/>
        </p:nvSpPr>
        <p:spPr>
          <a:xfrm>
            <a:off x="2168072" y="3457300"/>
            <a:ext cx="418011" cy="49638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F7CDD9FF-67F3-F5C8-4357-4BF806C0A9A4}"/>
              </a:ext>
            </a:extLst>
          </p:cNvPr>
          <p:cNvSpPr/>
          <p:nvPr/>
        </p:nvSpPr>
        <p:spPr>
          <a:xfrm>
            <a:off x="9243785" y="4916533"/>
            <a:ext cx="422004" cy="496388"/>
          </a:xfrm>
          <a:prstGeom prst="pl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ross 14">
            <a:extLst>
              <a:ext uri="{FF2B5EF4-FFF2-40B4-BE49-F238E27FC236}">
                <a16:creationId xmlns:a16="http://schemas.microsoft.com/office/drawing/2014/main" id="{7E806C6C-3AC5-2135-280D-96E815D634D2}"/>
              </a:ext>
            </a:extLst>
          </p:cNvPr>
          <p:cNvSpPr/>
          <p:nvPr/>
        </p:nvSpPr>
        <p:spPr>
          <a:xfrm>
            <a:off x="2377077" y="1715589"/>
            <a:ext cx="422004" cy="496388"/>
          </a:xfrm>
          <a:prstGeom prst="pl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a:extLst>
              <a:ext uri="{FF2B5EF4-FFF2-40B4-BE49-F238E27FC236}">
                <a16:creationId xmlns:a16="http://schemas.microsoft.com/office/drawing/2014/main" id="{3CFD7D18-253F-6A99-B382-E02170F8FF24}"/>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166369807"/>
      </p:ext>
    </p:extLst>
  </p:cSld>
  <p:clrMapOvr>
    <a:masterClrMapping/>
  </p:clrMapOvr>
  <mc:AlternateContent xmlns:mc="http://schemas.openxmlformats.org/markup-compatibility/2006" xmlns:p14="http://schemas.microsoft.com/office/powerpoint/2010/main">
    <mc:Choice Requires="p14">
      <p:transition spd="slow" p14:dur="2000" advTm="46255"/>
    </mc:Choice>
    <mc:Fallback xmlns="">
      <p:transition spd="slow" advTm="46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2000"/>
                                        <p:tgtEl>
                                          <p:spTgt spid="7"/>
                                        </p:tgtEl>
                                      </p:cBhvr>
                                    </p:animEffect>
                                    <p:anim calcmode="lin" valueType="num">
                                      <p:cBhvr>
                                        <p:cTn id="31" dur="2000" fill="hold"/>
                                        <p:tgtEl>
                                          <p:spTgt spid="7"/>
                                        </p:tgtEl>
                                        <p:attrNameLst>
                                          <p:attrName>ppt_w</p:attrName>
                                        </p:attrNameLst>
                                      </p:cBhvr>
                                      <p:tavLst>
                                        <p:tav tm="0" fmla="#ppt_w*sin(2.5*pi*$)">
                                          <p:val>
                                            <p:fltVal val="0"/>
                                          </p:val>
                                        </p:tav>
                                        <p:tav tm="100000">
                                          <p:val>
                                            <p:fltVal val="1"/>
                                          </p:val>
                                        </p:tav>
                                      </p:tavLst>
                                    </p:anim>
                                    <p:anim calcmode="lin" valueType="num">
                                      <p:cBhvr>
                                        <p:cTn id="32"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heel(1)">
                                      <p:cBhvr>
                                        <p:cTn id="43" dur="20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5">
                                            <p:txEl>
                                              <p:pRg st="6" end="6"/>
                                            </p:txEl>
                                          </p:spTgt>
                                        </p:tgtEl>
                                        <p:attrNameLst>
                                          <p:attrName>style.visibility</p:attrName>
                                        </p:attrNameLst>
                                      </p:cBhvr>
                                      <p:to>
                                        <p:strVal val="visible"/>
                                      </p:to>
                                    </p:set>
                                    <p:anim calcmode="lin" valueType="num">
                                      <p:cBhvr additive="base">
                                        <p:cTn id="48"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6" end="6"/>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5">
                                            <p:txEl>
                                              <p:pRg st="7" end="7"/>
                                            </p:txEl>
                                          </p:spTgt>
                                        </p:tgtEl>
                                        <p:attrNameLst>
                                          <p:attrName>style.visibility</p:attrName>
                                        </p:attrNameLst>
                                      </p:cBhvr>
                                      <p:to>
                                        <p:strVal val="visible"/>
                                      </p:to>
                                    </p:set>
                                    <p:anim calcmode="lin" valueType="num">
                                      <p:cBhvr additive="base">
                                        <p:cTn id="52"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5">
                                            <p:txEl>
                                              <p:pRg st="9" end="9"/>
                                            </p:txEl>
                                          </p:spTgt>
                                        </p:tgtEl>
                                        <p:attrNameLst>
                                          <p:attrName>style.visibility</p:attrName>
                                        </p:attrNameLst>
                                      </p:cBhvr>
                                      <p:to>
                                        <p:strVal val="visible"/>
                                      </p:to>
                                    </p:set>
                                    <p:anim calcmode="lin" valueType="num">
                                      <p:cBhvr additive="base">
                                        <p:cTn id="65"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fill="hold"/>
                                        <p:tgtEl>
                                          <p:spTgt spid="15"/>
                                        </p:tgtEl>
                                        <p:attrNameLst>
                                          <p:attrName>ppt_x</p:attrName>
                                        </p:attrNameLst>
                                      </p:cBhvr>
                                      <p:tavLst>
                                        <p:tav tm="0">
                                          <p:val>
                                            <p:strVal val="#ppt_x"/>
                                          </p:val>
                                        </p:tav>
                                        <p:tav tm="100000">
                                          <p:val>
                                            <p:strVal val="#ppt_x"/>
                                          </p:val>
                                        </p:tav>
                                      </p:tavLst>
                                    </p:anim>
                                    <p:anim calcmode="lin" valueType="num">
                                      <p:cBhvr additive="base">
                                        <p:cTn id="7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2"/>
                </p:tgtEl>
              </p:cMediaNode>
            </p:audio>
          </p:childTnLst>
        </p:cTn>
      </p:par>
    </p:tnLst>
    <p:bldLst>
      <p:bldP spid="6" grpId="0" animBg="1"/>
      <p:bldP spid="7" grpId="0" animBg="1"/>
      <p:bldP spid="11" grpId="0" animBg="1"/>
      <p:bldP spid="13"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9317DF-2EF0-1FB0-4C93-CEA3C9A0DDEE}"/>
              </a:ext>
            </a:extLst>
          </p:cNvPr>
          <p:cNvSpPr>
            <a:spLocks noGrp="1"/>
          </p:cNvSpPr>
          <p:nvPr>
            <p:ph type="title"/>
          </p:nvPr>
        </p:nvSpPr>
        <p:spPr>
          <a:xfrm>
            <a:off x="790613" y="374709"/>
            <a:ext cx="8596668" cy="707472"/>
          </a:xfrm>
        </p:spPr>
        <p:txBody>
          <a:bodyPr>
            <a:noAutofit/>
          </a:bodyPr>
          <a:lstStyle/>
          <a:p>
            <a:r>
              <a:rPr lang="en-US" sz="4400" b="1" dirty="0"/>
              <a:t>Let us Pray</a:t>
            </a:r>
          </a:p>
        </p:txBody>
      </p:sp>
      <p:sp>
        <p:nvSpPr>
          <p:cNvPr id="3" name="Content Placeholder 2">
            <a:extLst>
              <a:ext uri="{FF2B5EF4-FFF2-40B4-BE49-F238E27FC236}">
                <a16:creationId xmlns:a16="http://schemas.microsoft.com/office/drawing/2014/main" id="{617E4BBF-D4B0-A794-2413-EA3DAE25273B}"/>
              </a:ext>
            </a:extLst>
          </p:cNvPr>
          <p:cNvSpPr>
            <a:spLocks noGrp="1"/>
          </p:cNvSpPr>
          <p:nvPr>
            <p:ph idx="1"/>
          </p:nvPr>
        </p:nvSpPr>
        <p:spPr>
          <a:xfrm>
            <a:off x="738230" y="1409351"/>
            <a:ext cx="8535771" cy="5318620"/>
          </a:xfrm>
        </p:spPr>
        <p:txBody>
          <a:bodyPr>
            <a:normAutofit fontScale="62500" lnSpcReduction="20000"/>
          </a:bodyPr>
          <a:lstStyle/>
          <a:p>
            <a:pPr marL="0" indent="0">
              <a:buNone/>
            </a:pPr>
            <a:r>
              <a:rPr lang="en-US" sz="3800" dirty="0"/>
              <a:t>Jesus, your journey to the cross was full of betrayal, grief, torture, and darkness, yet your love for us, your people, propelled you onward. </a:t>
            </a:r>
          </a:p>
          <a:p>
            <a:pPr marL="0" indent="0">
              <a:buNone/>
            </a:pPr>
            <a:r>
              <a:rPr lang="en-US" sz="3800" dirty="0"/>
              <a:t>Help us to comprehend just how powerful that love is, that you would suffer such a cruel death to make way for us to be with you in glory forever. </a:t>
            </a:r>
          </a:p>
          <a:p>
            <a:pPr marL="0" indent="0">
              <a:buNone/>
            </a:pPr>
            <a:r>
              <a:rPr lang="en-US" sz="3800" dirty="0"/>
              <a:t>May our praise never cease in this season. May our worship be unending. May our love for you find new depths. May this season bring new hope and new healing. </a:t>
            </a:r>
          </a:p>
          <a:p>
            <a:pPr marL="0" indent="0">
              <a:buNone/>
            </a:pPr>
            <a:r>
              <a:rPr lang="en-US" sz="3800" dirty="0"/>
              <a:t>May we journey toward the cross prayerfully and purposefully, even through the pain, doubt, questions, and searching.</a:t>
            </a:r>
          </a:p>
          <a:p>
            <a:pPr marL="0" indent="0">
              <a:buNone/>
            </a:pPr>
            <a:r>
              <a:rPr lang="en-US" sz="3800" dirty="0"/>
              <a:t>May Easter be a day of complete celebration as we rejoice in our risen Savior and praise our gracious Father.</a:t>
            </a:r>
          </a:p>
          <a:p>
            <a:pPr marL="0" indent="0">
              <a:buNone/>
            </a:pPr>
            <a:r>
              <a:rPr lang="en-US" sz="3800" dirty="0"/>
              <a:t>In you, we find the truest joy, Jesus.   Amen.</a:t>
            </a:r>
          </a:p>
          <a:p>
            <a:endParaRPr lang="en-US" dirty="0"/>
          </a:p>
        </p:txBody>
      </p:sp>
      <p:pic>
        <p:nvPicPr>
          <p:cNvPr id="3078" name="Picture 6">
            <a:extLst>
              <a:ext uri="{FF2B5EF4-FFF2-40B4-BE49-F238E27FC236}">
                <a16:creationId xmlns:a16="http://schemas.microsoft.com/office/drawing/2014/main" id="{732E1531-5028-E501-E383-B412B20AE6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7281" y="1565072"/>
            <a:ext cx="2720828"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0C19B48B-4F09-2E63-74CE-D57BAAB9938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52702291"/>
      </p:ext>
    </p:extLst>
  </p:cSld>
  <p:clrMapOvr>
    <a:masterClrMapping/>
  </p:clrMapOvr>
  <mc:AlternateContent xmlns:mc="http://schemas.openxmlformats.org/markup-compatibility/2006" xmlns:p14="http://schemas.microsoft.com/office/powerpoint/2010/main">
    <mc:Choice Requires="p14">
      <p:transition spd="slow" p14:dur="2000" advTm="64173"/>
    </mc:Choice>
    <mc:Fallback xmlns="">
      <p:transition spd="slow" advTm="64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28A4B-C68C-7518-1E8C-7E971F9D6A7A}"/>
              </a:ext>
            </a:extLst>
          </p:cNvPr>
          <p:cNvSpPr>
            <a:spLocks noGrp="1"/>
          </p:cNvSpPr>
          <p:nvPr>
            <p:ph type="title"/>
          </p:nvPr>
        </p:nvSpPr>
        <p:spPr>
          <a:xfrm>
            <a:off x="2377440" y="287383"/>
            <a:ext cx="6896562" cy="1320800"/>
          </a:xfrm>
        </p:spPr>
        <p:txBody>
          <a:bodyPr/>
          <a:lstStyle/>
          <a:p>
            <a:r>
              <a:rPr lang="en-US" b="1" dirty="0"/>
              <a:t>John 18:1-14</a:t>
            </a:r>
          </a:p>
        </p:txBody>
      </p:sp>
      <p:sp>
        <p:nvSpPr>
          <p:cNvPr id="3" name="Content Placeholder 2">
            <a:extLst>
              <a:ext uri="{FF2B5EF4-FFF2-40B4-BE49-F238E27FC236}">
                <a16:creationId xmlns:a16="http://schemas.microsoft.com/office/drawing/2014/main" id="{2C450B35-2719-0640-B361-F873C7B47151}"/>
              </a:ext>
            </a:extLst>
          </p:cNvPr>
          <p:cNvSpPr>
            <a:spLocks noGrp="1"/>
          </p:cNvSpPr>
          <p:nvPr>
            <p:ph idx="1"/>
          </p:nvPr>
        </p:nvSpPr>
        <p:spPr>
          <a:xfrm>
            <a:off x="374989" y="1608183"/>
            <a:ext cx="7620000" cy="4962434"/>
          </a:xfrm>
        </p:spPr>
        <p:txBody>
          <a:bodyPr>
            <a:normAutofit/>
          </a:bodyPr>
          <a:lstStyle/>
          <a:p>
            <a:pPr marL="0" indent="0">
              <a:buNone/>
            </a:pPr>
            <a:r>
              <a:rPr lang="en-US" sz="2400" dirty="0"/>
              <a:t>Chapter 18 begins with Jesus and his disciples leaving the upper room for Gethsemane. </a:t>
            </a:r>
          </a:p>
          <a:p>
            <a:pPr marL="0" indent="0">
              <a:buNone/>
            </a:pPr>
            <a:r>
              <a:rPr lang="en-US" sz="2400" dirty="0"/>
              <a:t>Judas arrives with Roman troops and Temple Guards wielding clubs and swords and carrying torches. Trying to calm what could be a blood bath, Jesus admits to being the one they are looking for.</a:t>
            </a:r>
          </a:p>
          <a:p>
            <a:pPr marL="0" indent="0">
              <a:buNone/>
            </a:pPr>
            <a:r>
              <a:rPr lang="en-US" sz="2400" dirty="0"/>
              <a:t>The divine power of His statement “I AM” knocks the soldiers to the ground.</a:t>
            </a:r>
          </a:p>
          <a:p>
            <a:pPr marL="0" indent="0">
              <a:buNone/>
            </a:pPr>
            <a:r>
              <a:rPr lang="en-US" sz="2400" dirty="0"/>
              <a:t>In anger, Peter cuts off the ear of the slave of the high priest.</a:t>
            </a:r>
          </a:p>
          <a:p>
            <a:pPr marL="0" indent="0">
              <a:buNone/>
            </a:pPr>
            <a:r>
              <a:rPr lang="en-US" sz="2400" dirty="0"/>
              <a:t>The lesson ended with Jesus being taken to Annas.</a:t>
            </a:r>
          </a:p>
        </p:txBody>
      </p:sp>
      <p:pic>
        <p:nvPicPr>
          <p:cNvPr id="4" name="Picture 2" descr="New Year – Are You Looking Back or Forward? | A Butterfly's Journey">
            <a:extLst>
              <a:ext uri="{FF2B5EF4-FFF2-40B4-BE49-F238E27FC236}">
                <a16:creationId xmlns:a16="http://schemas.microsoft.com/office/drawing/2014/main" id="{677E3E83-B983-48A0-B697-1FF25DB7C0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989" y="156238"/>
            <a:ext cx="1800395" cy="1320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053F928-D8C2-8E6C-F710-61D0FB1E48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4103" y="152867"/>
            <a:ext cx="3744165" cy="29106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17F2EDC-0B31-885C-0B8B-B24AD0F0CE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2603" y="3386810"/>
            <a:ext cx="3415665" cy="1405179"/>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C4C35542-8ABB-44DF-CB19-A26137B4A965}"/>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957699257"/>
      </p:ext>
    </p:extLst>
  </p:cSld>
  <p:clrMapOvr>
    <a:masterClrMapping/>
  </p:clrMapOvr>
  <mc:AlternateContent xmlns:mc="http://schemas.openxmlformats.org/markup-compatibility/2006" xmlns:p14="http://schemas.microsoft.com/office/powerpoint/2010/main">
    <mc:Choice Requires="p14">
      <p:transition spd="slow" p14:dur="2000" advTm="49428"/>
    </mc:Choice>
    <mc:Fallback xmlns="">
      <p:transition spd="slow" advTm="49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9959F0A-372B-6FA4-1DA3-9447676D91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01" y="346162"/>
            <a:ext cx="8343900" cy="61656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2BA64FA-26FE-098F-B56B-CDDCBC9FEB6D}"/>
              </a:ext>
            </a:extLst>
          </p:cNvPr>
          <p:cNvSpPr/>
          <p:nvPr/>
        </p:nvSpPr>
        <p:spPr>
          <a:xfrm>
            <a:off x="8788401" y="301532"/>
            <a:ext cx="3290388" cy="62549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The Temple</a:t>
            </a:r>
          </a:p>
          <a:p>
            <a:pPr algn="ctr"/>
            <a:endParaRPr lang="en-US" sz="2400" b="1" dirty="0">
              <a:solidFill>
                <a:schemeClr val="bg1"/>
              </a:solidFill>
            </a:endParaRPr>
          </a:p>
          <a:p>
            <a:pPr algn="ctr"/>
            <a:r>
              <a:rPr lang="en-US" sz="2400" b="1" dirty="0">
                <a:solidFill>
                  <a:schemeClr val="bg1"/>
                </a:solidFill>
              </a:rPr>
              <a:t>The Garden of Gethsemane</a:t>
            </a:r>
          </a:p>
          <a:p>
            <a:pPr algn="ctr"/>
            <a:endParaRPr lang="en-US" sz="2400" b="1" dirty="0">
              <a:solidFill>
                <a:schemeClr val="bg1"/>
              </a:solidFill>
            </a:endParaRPr>
          </a:p>
          <a:p>
            <a:pPr algn="ctr"/>
            <a:r>
              <a:rPr lang="en-US" sz="2400" b="1" dirty="0">
                <a:solidFill>
                  <a:schemeClr val="bg1"/>
                </a:solidFill>
              </a:rPr>
              <a:t>Hasmonean Palace (Annas)</a:t>
            </a:r>
          </a:p>
          <a:p>
            <a:pPr algn="ctr"/>
            <a:endParaRPr lang="en-US" sz="2400" b="1" dirty="0">
              <a:solidFill>
                <a:schemeClr val="bg1"/>
              </a:solidFill>
            </a:endParaRPr>
          </a:p>
          <a:p>
            <a:pPr algn="ctr"/>
            <a:r>
              <a:rPr lang="en-US" sz="2400" b="1" dirty="0">
                <a:solidFill>
                  <a:schemeClr val="bg1"/>
                </a:solidFill>
              </a:rPr>
              <a:t>The Praetorium</a:t>
            </a:r>
          </a:p>
          <a:p>
            <a:pPr algn="ctr"/>
            <a:r>
              <a:rPr lang="en-US" sz="2400" b="1" dirty="0">
                <a:solidFill>
                  <a:schemeClr val="bg1"/>
                </a:solidFill>
              </a:rPr>
              <a:t>(Pilate)</a:t>
            </a:r>
          </a:p>
          <a:p>
            <a:pPr algn="ctr"/>
            <a:endParaRPr lang="en-US" sz="2400" b="1" dirty="0">
              <a:solidFill>
                <a:schemeClr val="bg1"/>
              </a:solidFill>
            </a:endParaRPr>
          </a:p>
          <a:p>
            <a:pPr algn="ctr"/>
            <a:r>
              <a:rPr lang="en-US" sz="2400" b="1" dirty="0">
                <a:solidFill>
                  <a:schemeClr val="bg1"/>
                </a:solidFill>
              </a:rPr>
              <a:t>Golgotha</a:t>
            </a:r>
          </a:p>
          <a:p>
            <a:pPr algn="ctr"/>
            <a:endParaRPr lang="en-US" sz="2400" b="1" dirty="0">
              <a:solidFill>
                <a:schemeClr val="bg1"/>
              </a:solidFill>
            </a:endParaRPr>
          </a:p>
          <a:p>
            <a:pPr algn="ctr"/>
            <a:r>
              <a:rPr lang="en-US" sz="2400" b="1" dirty="0">
                <a:solidFill>
                  <a:schemeClr val="bg1"/>
                </a:solidFill>
              </a:rPr>
              <a:t> </a:t>
            </a:r>
          </a:p>
        </p:txBody>
      </p:sp>
      <p:sp>
        <p:nvSpPr>
          <p:cNvPr id="3" name="Star: 5 Points 2">
            <a:extLst>
              <a:ext uri="{FF2B5EF4-FFF2-40B4-BE49-F238E27FC236}">
                <a16:creationId xmlns:a16="http://schemas.microsoft.com/office/drawing/2014/main" id="{03770309-45A4-7355-F8E8-26813A389D90}"/>
              </a:ext>
            </a:extLst>
          </p:cNvPr>
          <p:cNvSpPr/>
          <p:nvPr/>
        </p:nvSpPr>
        <p:spPr>
          <a:xfrm>
            <a:off x="6583680" y="2525485"/>
            <a:ext cx="418011" cy="49638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tar: 5 Points 3">
            <a:extLst>
              <a:ext uri="{FF2B5EF4-FFF2-40B4-BE49-F238E27FC236}">
                <a16:creationId xmlns:a16="http://schemas.microsoft.com/office/drawing/2014/main" id="{92CF6A02-227C-571C-B4B4-F5A071380720}"/>
              </a:ext>
            </a:extLst>
          </p:cNvPr>
          <p:cNvSpPr/>
          <p:nvPr/>
        </p:nvSpPr>
        <p:spPr>
          <a:xfrm>
            <a:off x="7477035" y="1902822"/>
            <a:ext cx="418011" cy="496389"/>
          </a:xfrm>
          <a:prstGeom prst="star5">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5 Points 4">
            <a:extLst>
              <a:ext uri="{FF2B5EF4-FFF2-40B4-BE49-F238E27FC236}">
                <a16:creationId xmlns:a16="http://schemas.microsoft.com/office/drawing/2014/main" id="{117CFAD5-B2B3-6A70-1C20-06136903177F}"/>
              </a:ext>
            </a:extLst>
          </p:cNvPr>
          <p:cNvSpPr/>
          <p:nvPr/>
        </p:nvSpPr>
        <p:spPr>
          <a:xfrm>
            <a:off x="8938987" y="1715588"/>
            <a:ext cx="418011" cy="496389"/>
          </a:xfrm>
          <a:prstGeom prst="star5">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68BB3C24-5F1D-5C3C-3F75-300763331052}"/>
              </a:ext>
            </a:extLst>
          </p:cNvPr>
          <p:cNvSpPr/>
          <p:nvPr/>
        </p:nvSpPr>
        <p:spPr>
          <a:xfrm>
            <a:off x="9030062" y="841460"/>
            <a:ext cx="418011" cy="49638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FC74AE48-0B28-DBB8-4B58-E07C42BE51F1}"/>
              </a:ext>
            </a:extLst>
          </p:cNvPr>
          <p:cNvSpPr/>
          <p:nvPr/>
        </p:nvSpPr>
        <p:spPr>
          <a:xfrm>
            <a:off x="8938987" y="3180804"/>
            <a:ext cx="418011" cy="496389"/>
          </a:xfrm>
          <a:prstGeom prst="star5">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7FB98FB9-55FB-153A-440A-0DEB22F6E7A5}"/>
              </a:ext>
            </a:extLst>
          </p:cNvPr>
          <p:cNvSpPr/>
          <p:nvPr/>
        </p:nvSpPr>
        <p:spPr>
          <a:xfrm>
            <a:off x="4075250" y="3209106"/>
            <a:ext cx="418011" cy="496389"/>
          </a:xfrm>
          <a:prstGeom prst="star5">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FEB96D60-35AD-2EB7-3E95-AA526C8C973E}"/>
              </a:ext>
            </a:extLst>
          </p:cNvPr>
          <p:cNvSpPr/>
          <p:nvPr/>
        </p:nvSpPr>
        <p:spPr>
          <a:xfrm>
            <a:off x="9034780" y="3968929"/>
            <a:ext cx="418011" cy="49638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405612D2-6665-4027-3C38-EAF3CCBE38E9}"/>
              </a:ext>
            </a:extLst>
          </p:cNvPr>
          <p:cNvSpPr/>
          <p:nvPr/>
        </p:nvSpPr>
        <p:spPr>
          <a:xfrm>
            <a:off x="2168072" y="3457300"/>
            <a:ext cx="418011" cy="496389"/>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ross 11">
            <a:extLst>
              <a:ext uri="{FF2B5EF4-FFF2-40B4-BE49-F238E27FC236}">
                <a16:creationId xmlns:a16="http://schemas.microsoft.com/office/drawing/2014/main" id="{E7898F95-3214-3CCF-44B4-144DA49DCFAE}"/>
              </a:ext>
            </a:extLst>
          </p:cNvPr>
          <p:cNvSpPr/>
          <p:nvPr/>
        </p:nvSpPr>
        <p:spPr>
          <a:xfrm>
            <a:off x="9243785" y="4916533"/>
            <a:ext cx="422004" cy="496388"/>
          </a:xfrm>
          <a:prstGeom prst="pl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ross 12">
            <a:extLst>
              <a:ext uri="{FF2B5EF4-FFF2-40B4-BE49-F238E27FC236}">
                <a16:creationId xmlns:a16="http://schemas.microsoft.com/office/drawing/2014/main" id="{DF4A5D2A-700D-30B9-EA4E-070879521607}"/>
              </a:ext>
            </a:extLst>
          </p:cNvPr>
          <p:cNvSpPr/>
          <p:nvPr/>
        </p:nvSpPr>
        <p:spPr>
          <a:xfrm>
            <a:off x="2377077" y="1715589"/>
            <a:ext cx="422004" cy="496388"/>
          </a:xfrm>
          <a:prstGeom prst="pl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0E3D01E2-6337-67A3-4951-9286B80E1661}"/>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256580422"/>
      </p:ext>
    </p:extLst>
  </p:cSld>
  <p:clrMapOvr>
    <a:masterClrMapping/>
  </p:clrMapOvr>
  <mc:AlternateContent xmlns:mc="http://schemas.openxmlformats.org/markup-compatibility/2006" xmlns:p14="http://schemas.microsoft.com/office/powerpoint/2010/main">
    <mc:Choice Requires="p14">
      <p:transition spd="slow" p14:dur="2000" advTm="95017"/>
    </mc:Choice>
    <mc:Fallback xmlns="">
      <p:transition spd="slow" advTm="95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 calcmode="lin" valueType="num">
                                      <p:cBhvr additive="base">
                                        <p:cTn id="11"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additive="base">
                                        <p:cTn id="2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2000"/>
                                        <p:tgtEl>
                                          <p:spTgt spid="4"/>
                                        </p:tgtEl>
                                      </p:cBhvr>
                                    </p:animEffect>
                                    <p:anim calcmode="lin" valueType="num">
                                      <p:cBhvr>
                                        <p:cTn id="31" dur="2000" fill="hold"/>
                                        <p:tgtEl>
                                          <p:spTgt spid="4"/>
                                        </p:tgtEl>
                                        <p:attrNameLst>
                                          <p:attrName>ppt_w</p:attrName>
                                        </p:attrNameLst>
                                      </p:cBhvr>
                                      <p:tavLst>
                                        <p:tav tm="0" fmla="#ppt_w*sin(2.5*pi*$)">
                                          <p:val>
                                            <p:fltVal val="0"/>
                                          </p:val>
                                        </p:tav>
                                        <p:tav tm="100000">
                                          <p:val>
                                            <p:fltVal val="1"/>
                                          </p:val>
                                        </p:tav>
                                      </p:tavLst>
                                    </p:anim>
                                    <p:anim calcmode="lin" valueType="num">
                                      <p:cBhvr>
                                        <p:cTn id="32"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heel(1)">
                                      <p:cBhvr>
                                        <p:cTn id="43" dur="20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
                                            <p:txEl>
                                              <p:pRg st="6" end="6"/>
                                            </p:txEl>
                                          </p:spTgt>
                                        </p:tgtEl>
                                        <p:attrNameLst>
                                          <p:attrName>style.visibility</p:attrName>
                                        </p:attrNameLst>
                                      </p:cBhvr>
                                      <p:to>
                                        <p:strVal val="visible"/>
                                      </p:to>
                                    </p:set>
                                    <p:anim calcmode="lin" valueType="num">
                                      <p:cBhvr additive="base">
                                        <p:cTn id="48"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
                                            <p:txEl>
                                              <p:pRg st="6" end="6"/>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 calcmode="lin" valueType="num">
                                      <p:cBhvr additive="base">
                                        <p:cTn id="52"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500" fill="hold"/>
                                        <p:tgtEl>
                                          <p:spTgt spid="10"/>
                                        </p:tgtEl>
                                        <p:attrNameLst>
                                          <p:attrName>ppt_w</p:attrName>
                                        </p:attrNameLst>
                                      </p:cBhvr>
                                      <p:tavLst>
                                        <p:tav tm="0">
                                          <p:val>
                                            <p:fltVal val="0"/>
                                          </p:val>
                                        </p:tav>
                                        <p:tav tm="100000">
                                          <p:val>
                                            <p:strVal val="#ppt_w"/>
                                          </p:val>
                                        </p:tav>
                                      </p:tavLst>
                                    </p:anim>
                                    <p:anim calcmode="lin" valueType="num">
                                      <p:cBhvr>
                                        <p:cTn id="59" dur="500" fill="hold"/>
                                        <p:tgtEl>
                                          <p:spTgt spid="10"/>
                                        </p:tgtEl>
                                        <p:attrNameLst>
                                          <p:attrName>ppt_h</p:attrName>
                                        </p:attrNameLst>
                                      </p:cBhvr>
                                      <p:tavLst>
                                        <p:tav tm="0">
                                          <p:val>
                                            <p:fltVal val="0"/>
                                          </p:val>
                                        </p:tav>
                                        <p:tav tm="100000">
                                          <p:val>
                                            <p:strVal val="#ppt_h"/>
                                          </p:val>
                                        </p:tav>
                                      </p:tavLst>
                                    </p:anim>
                                    <p:animEffect transition="in" filter="fade">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
                                            <p:txEl>
                                              <p:pRg st="9" end="9"/>
                                            </p:txEl>
                                          </p:spTgt>
                                        </p:tgtEl>
                                        <p:attrNameLst>
                                          <p:attrName>style.visibility</p:attrName>
                                        </p:attrNameLst>
                                      </p:cBhvr>
                                      <p:to>
                                        <p:strVal val="visible"/>
                                      </p:to>
                                    </p:set>
                                    <p:anim calcmode="lin" valueType="num">
                                      <p:cBhvr additive="base">
                                        <p:cTn id="6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additive="base">
                                        <p:cTn id="71" dur="500" fill="hold"/>
                                        <p:tgtEl>
                                          <p:spTgt spid="13"/>
                                        </p:tgtEl>
                                        <p:attrNameLst>
                                          <p:attrName>ppt_x</p:attrName>
                                        </p:attrNameLst>
                                      </p:cBhvr>
                                      <p:tavLst>
                                        <p:tav tm="0">
                                          <p:val>
                                            <p:strVal val="#ppt_x"/>
                                          </p:val>
                                        </p:tav>
                                        <p:tav tm="100000">
                                          <p:val>
                                            <p:strVal val="#ppt_x"/>
                                          </p:val>
                                        </p:tav>
                                      </p:tavLst>
                                    </p:anim>
                                    <p:anim calcmode="lin" valueType="num">
                                      <p:cBhvr additive="base">
                                        <p:cTn id="7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11"/>
                </p:tgtEl>
              </p:cMediaNode>
            </p:audio>
          </p:childTnLst>
        </p:cTn>
      </p:par>
    </p:tnLst>
    <p:bldLst>
      <p:bldP spid="3" grpId="0" animBg="1"/>
      <p:bldP spid="4" grpId="0" animBg="1"/>
      <p:bldP spid="8" grpId="0" animBg="1"/>
      <p:bldP spid="10"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CBF2E-F42F-EBB2-1BB4-01AB883DAADD}"/>
              </a:ext>
            </a:extLst>
          </p:cNvPr>
          <p:cNvSpPr>
            <a:spLocks noGrp="1"/>
          </p:cNvSpPr>
          <p:nvPr>
            <p:ph type="title"/>
          </p:nvPr>
        </p:nvSpPr>
        <p:spPr/>
        <p:txBody>
          <a:bodyPr/>
          <a:lstStyle/>
          <a:p>
            <a:r>
              <a:rPr lang="en-US" b="1" dirty="0"/>
              <a:t>John 18:15-24</a:t>
            </a:r>
          </a:p>
        </p:txBody>
      </p:sp>
      <p:sp>
        <p:nvSpPr>
          <p:cNvPr id="3" name="Content Placeholder 2">
            <a:extLst>
              <a:ext uri="{FF2B5EF4-FFF2-40B4-BE49-F238E27FC236}">
                <a16:creationId xmlns:a16="http://schemas.microsoft.com/office/drawing/2014/main" id="{F334E8CC-FEC9-6B22-ED3E-C438A319BC71}"/>
              </a:ext>
            </a:extLst>
          </p:cNvPr>
          <p:cNvSpPr>
            <a:spLocks noGrp="1"/>
          </p:cNvSpPr>
          <p:nvPr>
            <p:ph idx="1"/>
          </p:nvPr>
        </p:nvSpPr>
        <p:spPr>
          <a:xfrm>
            <a:off x="484786" y="2022299"/>
            <a:ext cx="6872359" cy="4526071"/>
          </a:xfrm>
        </p:spPr>
        <p:txBody>
          <a:bodyPr>
            <a:noAutofit/>
          </a:bodyPr>
          <a:lstStyle/>
          <a:p>
            <a:pPr marL="0" indent="0">
              <a:buNone/>
            </a:pPr>
            <a:r>
              <a:rPr lang="en-US" sz="2400" baseline="30000" dirty="0"/>
              <a:t>15 </a:t>
            </a:r>
            <a:r>
              <a:rPr lang="en-US" sz="2400" dirty="0"/>
              <a:t>Simon Peter </a:t>
            </a:r>
            <a:r>
              <a:rPr lang="en-US" sz="2400" dirty="0">
                <a:solidFill>
                  <a:srgbClr val="00B0F0"/>
                </a:solidFill>
              </a:rPr>
              <a:t>and another disciple </a:t>
            </a:r>
            <a:r>
              <a:rPr lang="en-US" sz="2400" dirty="0"/>
              <a:t>followed Jesus. </a:t>
            </a:r>
          </a:p>
          <a:p>
            <a:pPr marL="0" indent="0">
              <a:buNone/>
            </a:pPr>
            <a:r>
              <a:rPr lang="en-US" sz="2400" dirty="0"/>
              <a:t>Now </a:t>
            </a:r>
            <a:r>
              <a:rPr lang="en-US" sz="2400" dirty="0">
                <a:solidFill>
                  <a:srgbClr val="00B0F0"/>
                </a:solidFill>
              </a:rPr>
              <a:t>the other disciple </a:t>
            </a:r>
            <a:r>
              <a:rPr lang="en-US" sz="2400" dirty="0"/>
              <a:t>was known to the high priest, and he entered the courtyard of the high priest with Jesus. </a:t>
            </a:r>
            <a:r>
              <a:rPr lang="en-US" sz="2400" baseline="30000" dirty="0"/>
              <a:t>16 </a:t>
            </a:r>
            <a:r>
              <a:rPr lang="en-US" sz="2400" dirty="0"/>
              <a:t>But Peter stood at the gate outside. So, </a:t>
            </a:r>
            <a:r>
              <a:rPr lang="en-US" sz="2400" dirty="0">
                <a:solidFill>
                  <a:srgbClr val="00B0F0"/>
                </a:solidFill>
              </a:rPr>
              <a:t>the other disciple, the acquaintance of the high priest</a:t>
            </a:r>
            <a:r>
              <a:rPr lang="en-US" sz="2400" dirty="0"/>
              <a:t>, went out and spoke to the gatekeeper and brought Peter in. </a:t>
            </a:r>
          </a:p>
        </p:txBody>
      </p:sp>
      <p:pic>
        <p:nvPicPr>
          <p:cNvPr id="4098" name="Picture 2">
            <a:extLst>
              <a:ext uri="{FF2B5EF4-FFF2-40B4-BE49-F238E27FC236}">
                <a16:creationId xmlns:a16="http://schemas.microsoft.com/office/drawing/2014/main" id="{94C3618E-1686-1D1C-CD1A-645AA116A7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1258" y="309630"/>
            <a:ext cx="1675044" cy="1257712"/>
          </a:xfrm>
          <a:prstGeom prst="rect">
            <a:avLst/>
          </a:prstGeom>
          <a:noFill/>
          <a:extLst>
            <a:ext uri="{909E8E84-426E-40DD-AFC4-6F175D3DCCD1}">
              <a14:hiddenFill xmlns:a14="http://schemas.microsoft.com/office/drawing/2010/main">
                <a:solidFill>
                  <a:srgbClr val="FFFFFF"/>
                </a:solidFill>
              </a14:hiddenFill>
            </a:ext>
          </a:extLst>
        </p:spPr>
      </p:pic>
      <p:sp>
        <p:nvSpPr>
          <p:cNvPr id="5" name="Cross 4">
            <a:extLst>
              <a:ext uri="{FF2B5EF4-FFF2-40B4-BE49-F238E27FC236}">
                <a16:creationId xmlns:a16="http://schemas.microsoft.com/office/drawing/2014/main" id="{51359B5A-FC0F-2B76-3997-7BCB375596B5}"/>
              </a:ext>
            </a:extLst>
          </p:cNvPr>
          <p:cNvSpPr/>
          <p:nvPr/>
        </p:nvSpPr>
        <p:spPr>
          <a:xfrm>
            <a:off x="6811858" y="2306973"/>
            <a:ext cx="536897" cy="512660"/>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6" name="Rectangle 5">
            <a:extLst>
              <a:ext uri="{FF2B5EF4-FFF2-40B4-BE49-F238E27FC236}">
                <a16:creationId xmlns:a16="http://schemas.microsoft.com/office/drawing/2014/main" id="{81EF4F4C-EEA0-FDA9-10FE-54AC7BED8B4D}"/>
              </a:ext>
            </a:extLst>
          </p:cNvPr>
          <p:cNvSpPr/>
          <p:nvPr/>
        </p:nvSpPr>
        <p:spPr>
          <a:xfrm>
            <a:off x="7877262" y="609600"/>
            <a:ext cx="3993160" cy="531862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Who is this unnamed disciple?</a:t>
            </a:r>
          </a:p>
          <a:p>
            <a:pPr algn="ctr"/>
            <a:endParaRPr lang="en-US" sz="2400" b="1" dirty="0"/>
          </a:p>
          <a:p>
            <a:pPr algn="ctr"/>
            <a:r>
              <a:rPr lang="en-US" sz="2400" b="1" dirty="0"/>
              <a:t>Many believe it is John, the beloved disciple and evangelist. </a:t>
            </a:r>
          </a:p>
          <a:p>
            <a:pPr algn="ctr"/>
            <a:endParaRPr lang="en-US" sz="2400" b="1" dirty="0"/>
          </a:p>
          <a:p>
            <a:pPr algn="ctr"/>
            <a:r>
              <a:rPr lang="en-US" sz="2400" b="1" dirty="0"/>
              <a:t>Problem: How does a Galilean fisherman become acquainted with the high priest?</a:t>
            </a:r>
          </a:p>
        </p:txBody>
      </p:sp>
      <p:sp>
        <p:nvSpPr>
          <p:cNvPr id="7" name="Cross 6">
            <a:extLst>
              <a:ext uri="{FF2B5EF4-FFF2-40B4-BE49-F238E27FC236}">
                <a16:creationId xmlns:a16="http://schemas.microsoft.com/office/drawing/2014/main" id="{C35F06DD-920E-3C89-DF6D-FEA6C0480558}"/>
              </a:ext>
            </a:extLst>
          </p:cNvPr>
          <p:cNvSpPr/>
          <p:nvPr/>
        </p:nvSpPr>
        <p:spPr>
          <a:xfrm>
            <a:off x="11254209" y="3322040"/>
            <a:ext cx="453005" cy="417352"/>
          </a:xfrm>
          <a:prstGeom prst="pl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8" name="Cross 7">
            <a:extLst>
              <a:ext uri="{FF2B5EF4-FFF2-40B4-BE49-F238E27FC236}">
                <a16:creationId xmlns:a16="http://schemas.microsoft.com/office/drawing/2014/main" id="{E078EE63-5B81-0C83-3BC8-C560F5B69F86}"/>
              </a:ext>
            </a:extLst>
          </p:cNvPr>
          <p:cNvSpPr/>
          <p:nvPr/>
        </p:nvSpPr>
        <p:spPr>
          <a:xfrm>
            <a:off x="11254208" y="5185794"/>
            <a:ext cx="453005" cy="417352"/>
          </a:xfrm>
          <a:prstGeom prst="plus">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pic>
        <p:nvPicPr>
          <p:cNvPr id="4" name="Audio 3">
            <a:hlinkClick r:id="" action="ppaction://media"/>
            <a:extLst>
              <a:ext uri="{FF2B5EF4-FFF2-40B4-BE49-F238E27FC236}">
                <a16:creationId xmlns:a16="http://schemas.microsoft.com/office/drawing/2014/main" id="{63EC778B-E23D-B2E7-3715-B020A77D4963}"/>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23899996"/>
      </p:ext>
    </p:extLst>
  </p:cSld>
  <p:clrMapOvr>
    <a:masterClrMapping/>
  </p:clrMapOvr>
  <mc:AlternateContent xmlns:mc="http://schemas.openxmlformats.org/markup-compatibility/2006" xmlns:p14="http://schemas.microsoft.com/office/powerpoint/2010/main">
    <mc:Choice Requires="p14">
      <p:transition spd="slow" p14:dur="2000" advTm="121745"/>
    </mc:Choice>
    <mc:Fallback xmlns="">
      <p:transition spd="slow" advTm="121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additive="base">
                                        <p:cTn id="2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wipe(down)">
                                      <p:cBhvr>
                                        <p:cTn id="28" dur="5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wipe(down)">
                                      <p:cBhvr>
                                        <p:cTn id="3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F2E8A-9DAF-C195-05C0-77961CD9454E}"/>
              </a:ext>
            </a:extLst>
          </p:cNvPr>
          <p:cNvSpPr>
            <a:spLocks noGrp="1"/>
          </p:cNvSpPr>
          <p:nvPr>
            <p:ph type="title"/>
          </p:nvPr>
        </p:nvSpPr>
        <p:spPr/>
        <p:txBody>
          <a:bodyPr/>
          <a:lstStyle/>
          <a:p>
            <a:r>
              <a:rPr lang="en-US" b="1" dirty="0"/>
              <a:t>John 18:17-18</a:t>
            </a:r>
          </a:p>
        </p:txBody>
      </p:sp>
      <p:sp>
        <p:nvSpPr>
          <p:cNvPr id="3" name="Content Placeholder 2">
            <a:extLst>
              <a:ext uri="{FF2B5EF4-FFF2-40B4-BE49-F238E27FC236}">
                <a16:creationId xmlns:a16="http://schemas.microsoft.com/office/drawing/2014/main" id="{08A3DD9A-0BE3-E700-6DD4-8BF98C01F462}"/>
              </a:ext>
            </a:extLst>
          </p:cNvPr>
          <p:cNvSpPr>
            <a:spLocks noGrp="1"/>
          </p:cNvSpPr>
          <p:nvPr>
            <p:ph idx="1"/>
          </p:nvPr>
        </p:nvSpPr>
        <p:spPr>
          <a:xfrm>
            <a:off x="442442" y="1930400"/>
            <a:ext cx="7032149" cy="3880773"/>
          </a:xfrm>
        </p:spPr>
        <p:txBody>
          <a:bodyPr/>
          <a:lstStyle/>
          <a:p>
            <a:pPr marL="0" indent="0">
              <a:buNone/>
            </a:pPr>
            <a:r>
              <a:rPr lang="en-US" sz="2400" b="1" baseline="30000" dirty="0"/>
              <a:t>17 </a:t>
            </a:r>
            <a:r>
              <a:rPr lang="en-US" sz="2400" b="1" dirty="0"/>
              <a:t>Then the maid who was the gatekeeper said to </a:t>
            </a:r>
            <a:r>
              <a:rPr lang="en-US" sz="2400" b="1" dirty="0">
                <a:solidFill>
                  <a:srgbClr val="FF0000"/>
                </a:solidFill>
              </a:rPr>
              <a:t>Peter</a:t>
            </a:r>
            <a:r>
              <a:rPr lang="en-US" sz="2400" b="1" dirty="0"/>
              <a:t>, “You are not one of this man’s disciples, are you?” </a:t>
            </a:r>
          </a:p>
          <a:p>
            <a:pPr marL="0" indent="0">
              <a:buNone/>
            </a:pPr>
            <a:r>
              <a:rPr lang="en-US" sz="2400" b="1" dirty="0"/>
              <a:t>He said, “</a:t>
            </a:r>
            <a:r>
              <a:rPr lang="en-US" sz="2400" b="1" dirty="0">
                <a:solidFill>
                  <a:srgbClr val="FF0000"/>
                </a:solidFill>
              </a:rPr>
              <a:t>I am not</a:t>
            </a:r>
            <a:r>
              <a:rPr lang="en-US" sz="2400" b="1" dirty="0"/>
              <a:t>.” </a:t>
            </a:r>
          </a:p>
          <a:p>
            <a:pPr marL="0" indent="0">
              <a:buNone/>
            </a:pPr>
            <a:r>
              <a:rPr lang="en-US" sz="2400" b="1" baseline="30000" dirty="0"/>
              <a:t>18 </a:t>
            </a:r>
            <a:r>
              <a:rPr lang="en-US" sz="2400" b="1" dirty="0"/>
              <a:t>Now the slaves and the guards were standing around a charcoal fire that they had made, because it was cold, and were warming themselves. Peter was also standing there keeping warm.</a:t>
            </a:r>
          </a:p>
          <a:p>
            <a:endParaRPr lang="en-US" dirty="0"/>
          </a:p>
        </p:txBody>
      </p:sp>
      <p:pic>
        <p:nvPicPr>
          <p:cNvPr id="2050" name="Picture 2">
            <a:extLst>
              <a:ext uri="{FF2B5EF4-FFF2-40B4-BE49-F238E27FC236}">
                <a16:creationId xmlns:a16="http://schemas.microsoft.com/office/drawing/2014/main" id="{48146167-BD13-71DA-63B1-8DD8E90C70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2590" y="145066"/>
            <a:ext cx="3812665" cy="29304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F0B0C04-2647-64AE-3F81-5590B00BB504}"/>
              </a:ext>
            </a:extLst>
          </p:cNvPr>
          <p:cNvSpPr/>
          <p:nvPr/>
        </p:nvSpPr>
        <p:spPr>
          <a:xfrm>
            <a:off x="8254767" y="3665989"/>
            <a:ext cx="3120705" cy="2582411"/>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In all four Gospels, Peter’s first denial is to a maid or servant- girl. Only John mentions her occupation.</a:t>
            </a:r>
          </a:p>
        </p:txBody>
      </p:sp>
      <p:pic>
        <p:nvPicPr>
          <p:cNvPr id="5" name="Audio 4">
            <a:hlinkClick r:id="" action="ppaction://media"/>
            <a:extLst>
              <a:ext uri="{FF2B5EF4-FFF2-40B4-BE49-F238E27FC236}">
                <a16:creationId xmlns:a16="http://schemas.microsoft.com/office/drawing/2014/main" id="{7DD664E3-5BE0-A1D1-7CC1-0B2429441C0B}"/>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1979944294"/>
      </p:ext>
    </p:extLst>
  </p:cSld>
  <p:clrMapOvr>
    <a:masterClrMapping/>
  </p:clrMapOvr>
  <mc:AlternateContent xmlns:mc="http://schemas.openxmlformats.org/markup-compatibility/2006" xmlns:p14="http://schemas.microsoft.com/office/powerpoint/2010/main">
    <mc:Choice Requires="p14">
      <p:transition spd="slow" p14:dur="2000" advTm="37332"/>
    </mc:Choice>
    <mc:Fallback xmlns="">
      <p:transition spd="slow" advTm="37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arn(inVertic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ipe(down)">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0E83D-226A-427C-8B0B-A0C03BD50D1E}"/>
              </a:ext>
            </a:extLst>
          </p:cNvPr>
          <p:cNvSpPr>
            <a:spLocks noGrp="1"/>
          </p:cNvSpPr>
          <p:nvPr>
            <p:ph type="title"/>
          </p:nvPr>
        </p:nvSpPr>
        <p:spPr>
          <a:xfrm>
            <a:off x="691717" y="290819"/>
            <a:ext cx="8596668" cy="1320800"/>
          </a:xfrm>
        </p:spPr>
        <p:txBody>
          <a:bodyPr/>
          <a:lstStyle/>
          <a:p>
            <a:r>
              <a:rPr lang="en-US" b="1" dirty="0"/>
              <a:t>John 18:19-21</a:t>
            </a:r>
          </a:p>
        </p:txBody>
      </p:sp>
      <p:sp>
        <p:nvSpPr>
          <p:cNvPr id="3" name="Content Placeholder 2">
            <a:extLst>
              <a:ext uri="{FF2B5EF4-FFF2-40B4-BE49-F238E27FC236}">
                <a16:creationId xmlns:a16="http://schemas.microsoft.com/office/drawing/2014/main" id="{F8DDC7A2-BD05-260C-3755-32E44714826A}"/>
              </a:ext>
            </a:extLst>
          </p:cNvPr>
          <p:cNvSpPr>
            <a:spLocks noGrp="1"/>
          </p:cNvSpPr>
          <p:nvPr>
            <p:ph idx="1"/>
          </p:nvPr>
        </p:nvSpPr>
        <p:spPr>
          <a:xfrm>
            <a:off x="575811" y="2023084"/>
            <a:ext cx="6704978" cy="4481009"/>
          </a:xfrm>
        </p:spPr>
        <p:txBody>
          <a:bodyPr>
            <a:noAutofit/>
          </a:bodyPr>
          <a:lstStyle/>
          <a:p>
            <a:pPr marL="0" indent="0">
              <a:buNone/>
            </a:pPr>
            <a:r>
              <a:rPr lang="en-US" sz="2400" b="1" baseline="30000" dirty="0"/>
              <a:t>19 </a:t>
            </a:r>
            <a:r>
              <a:rPr lang="en-US" sz="2400" b="1" dirty="0"/>
              <a:t>The high priest questioned Jesus about his disciples and about his doctrine. </a:t>
            </a:r>
          </a:p>
          <a:p>
            <a:pPr marL="0" indent="0">
              <a:buNone/>
            </a:pPr>
            <a:r>
              <a:rPr lang="en-US" sz="2400" b="1" baseline="30000" dirty="0"/>
              <a:t>20 </a:t>
            </a:r>
            <a:r>
              <a:rPr lang="en-US" sz="2400" b="1" dirty="0"/>
              <a:t>Jesus answered him, “I have spoken publicly to the world. I have always taught in a synagogue or in the temple area where all the Jews gather, and in secret I have said nothing. </a:t>
            </a:r>
          </a:p>
          <a:p>
            <a:pPr marL="0" indent="0">
              <a:buNone/>
            </a:pPr>
            <a:r>
              <a:rPr lang="en-US" sz="2400" b="1" baseline="30000" dirty="0"/>
              <a:t>21 </a:t>
            </a:r>
            <a:r>
              <a:rPr lang="en-US" sz="2400" b="1" dirty="0"/>
              <a:t>Why ask me? </a:t>
            </a:r>
            <a:r>
              <a:rPr lang="en-US" sz="2400" b="1" dirty="0">
                <a:solidFill>
                  <a:srgbClr val="FF0000"/>
                </a:solidFill>
              </a:rPr>
              <a:t>Ask those who heard </a:t>
            </a:r>
            <a:r>
              <a:rPr lang="en-US" sz="2400" b="1" dirty="0"/>
              <a:t>what I said to them. </a:t>
            </a:r>
            <a:r>
              <a:rPr lang="en-US" sz="2400" b="1" dirty="0">
                <a:solidFill>
                  <a:srgbClr val="FF0000"/>
                </a:solidFill>
              </a:rPr>
              <a:t>They know what I said.” </a:t>
            </a:r>
          </a:p>
        </p:txBody>
      </p:sp>
      <p:sp>
        <p:nvSpPr>
          <p:cNvPr id="4" name="Cross 3">
            <a:extLst>
              <a:ext uri="{FF2B5EF4-FFF2-40B4-BE49-F238E27FC236}">
                <a16:creationId xmlns:a16="http://schemas.microsoft.com/office/drawing/2014/main" id="{62B718E3-140F-1CB4-8E6D-F3AE769A8487}"/>
              </a:ext>
            </a:extLst>
          </p:cNvPr>
          <p:cNvSpPr/>
          <p:nvPr/>
        </p:nvSpPr>
        <p:spPr>
          <a:xfrm>
            <a:off x="5865302" y="2437035"/>
            <a:ext cx="461395" cy="444616"/>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5" name="Cross 4">
            <a:extLst>
              <a:ext uri="{FF2B5EF4-FFF2-40B4-BE49-F238E27FC236}">
                <a16:creationId xmlns:a16="http://schemas.microsoft.com/office/drawing/2014/main" id="{73004E2D-3022-8864-BE93-28E4D0FD666B}"/>
              </a:ext>
            </a:extLst>
          </p:cNvPr>
          <p:cNvSpPr/>
          <p:nvPr/>
        </p:nvSpPr>
        <p:spPr>
          <a:xfrm>
            <a:off x="3475295" y="4392161"/>
            <a:ext cx="453005" cy="417352"/>
          </a:xfrm>
          <a:prstGeom prst="plus">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6" name="Rectangle 5">
            <a:extLst>
              <a:ext uri="{FF2B5EF4-FFF2-40B4-BE49-F238E27FC236}">
                <a16:creationId xmlns:a16="http://schemas.microsoft.com/office/drawing/2014/main" id="{D592ED7E-463D-056A-D17A-BEFA27C72A63}"/>
              </a:ext>
            </a:extLst>
          </p:cNvPr>
          <p:cNvSpPr/>
          <p:nvPr/>
        </p:nvSpPr>
        <p:spPr>
          <a:xfrm>
            <a:off x="8465577" y="412633"/>
            <a:ext cx="3276678" cy="603273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Mark 14:17-50</a:t>
            </a:r>
            <a:r>
              <a:rPr lang="en-US" sz="2400" b="1" baseline="30000" dirty="0"/>
              <a:t> </a:t>
            </a:r>
          </a:p>
          <a:p>
            <a:pPr algn="ctr"/>
            <a:r>
              <a:rPr lang="en-US" sz="2400" b="1" dirty="0"/>
              <a:t>Jesus said to them in reply, “Have you come out as against a robber, with swords and clubs, to seize me? </a:t>
            </a:r>
            <a:r>
              <a:rPr lang="en-US" sz="2400" b="1" baseline="30000" dirty="0"/>
              <a:t>49 </a:t>
            </a:r>
            <a:r>
              <a:rPr lang="en-US" sz="2400" b="1" dirty="0"/>
              <a:t>Day after day I was with you teaching in the temple area, yet you did not arrest me; but that the scriptures may be fulfilled.” </a:t>
            </a:r>
            <a:r>
              <a:rPr lang="en-US" sz="2400" b="1" baseline="30000" dirty="0"/>
              <a:t>50 </a:t>
            </a:r>
            <a:r>
              <a:rPr lang="en-US" sz="2400" b="1" dirty="0"/>
              <a:t>And they all left him and fled. </a:t>
            </a:r>
          </a:p>
        </p:txBody>
      </p:sp>
      <p:sp>
        <p:nvSpPr>
          <p:cNvPr id="7" name="Cross 6">
            <a:extLst>
              <a:ext uri="{FF2B5EF4-FFF2-40B4-BE49-F238E27FC236}">
                <a16:creationId xmlns:a16="http://schemas.microsoft.com/office/drawing/2014/main" id="{03CAE221-1DAE-B512-4A00-2F1EEB0B99F2}"/>
              </a:ext>
            </a:extLst>
          </p:cNvPr>
          <p:cNvSpPr/>
          <p:nvPr/>
        </p:nvSpPr>
        <p:spPr>
          <a:xfrm>
            <a:off x="5785606" y="5640664"/>
            <a:ext cx="453005" cy="417352"/>
          </a:xfrm>
          <a:prstGeom prst="plus">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pic>
        <p:nvPicPr>
          <p:cNvPr id="8" name="Picture 2">
            <a:extLst>
              <a:ext uri="{FF2B5EF4-FFF2-40B4-BE49-F238E27FC236}">
                <a16:creationId xmlns:a16="http://schemas.microsoft.com/office/drawing/2014/main" id="{012CBAE6-6706-B6A4-E5C4-0827FAE85D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1258" y="309630"/>
            <a:ext cx="1675044" cy="125771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49F4EBF-D126-8B85-F4F6-3E05D1CFCA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7083" y="353907"/>
            <a:ext cx="1675044" cy="1257712"/>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EDC8F300-697A-883C-3EEA-33D8892B2FE4}"/>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796939425"/>
      </p:ext>
    </p:extLst>
  </p:cSld>
  <p:clrMapOvr>
    <a:masterClrMapping/>
  </p:clrMapOvr>
  <mc:AlternateContent xmlns:mc="http://schemas.openxmlformats.org/markup-compatibility/2006" xmlns:p14="http://schemas.microsoft.com/office/powerpoint/2010/main">
    <mc:Choice Requires="p14">
      <p:transition spd="slow" p14:dur="2000" advTm="112327"/>
    </mc:Choice>
    <mc:Fallback xmlns="">
      <p:transition spd="slow" advTm="112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down)">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69B9C49-9CC8-2999-51D2-951DA3D185C8}"/>
              </a:ext>
            </a:extLst>
          </p:cNvPr>
          <p:cNvSpPr>
            <a:spLocks noGrp="1"/>
          </p:cNvSpPr>
          <p:nvPr>
            <p:ph sz="half" idx="2"/>
          </p:nvPr>
        </p:nvSpPr>
        <p:spPr>
          <a:xfrm>
            <a:off x="5259897" y="98570"/>
            <a:ext cx="6831435" cy="6660859"/>
          </a:xfrm>
          <a:solidFill>
            <a:schemeClr val="bg1"/>
          </a:solidFill>
        </p:spPr>
        <p:txBody>
          <a:bodyPr>
            <a:normAutofit fontScale="62500" lnSpcReduction="20000"/>
          </a:bodyPr>
          <a:lstStyle/>
          <a:p>
            <a:endParaRPr lang="en-US" b="1" baseline="30000" dirty="0"/>
          </a:p>
          <a:p>
            <a:endParaRPr lang="en-US" b="1" baseline="30000" dirty="0"/>
          </a:p>
          <a:p>
            <a:endParaRPr lang="en-US" b="1" baseline="30000" dirty="0"/>
          </a:p>
          <a:p>
            <a:endParaRPr lang="en-US" b="1" baseline="30000" dirty="0"/>
          </a:p>
          <a:p>
            <a:endParaRPr lang="en-US" b="1" baseline="30000" dirty="0"/>
          </a:p>
          <a:p>
            <a:endParaRPr lang="en-US" b="1" baseline="30000" dirty="0"/>
          </a:p>
          <a:p>
            <a:endParaRPr lang="en-US" baseline="30000" dirty="0">
              <a:latin typeface="Arial" panose="020B0604020202020204" pitchFamily="34" charset="0"/>
              <a:cs typeface="Arial" panose="020B0604020202020204" pitchFamily="34" charset="0"/>
            </a:endParaRPr>
          </a:p>
          <a:p>
            <a:pPr marL="0" indent="0">
              <a:buNone/>
            </a:pPr>
            <a:r>
              <a:rPr lang="en-US" sz="3800" baseline="30000" dirty="0">
                <a:latin typeface="Arial" panose="020B0604020202020204" pitchFamily="34" charset="0"/>
                <a:cs typeface="Arial" panose="020B0604020202020204" pitchFamily="34" charset="0"/>
              </a:rPr>
              <a:t>55 </a:t>
            </a:r>
            <a:r>
              <a:rPr lang="en-US" sz="3800" dirty="0">
                <a:latin typeface="Arial" panose="020B0604020202020204" pitchFamily="34" charset="0"/>
                <a:cs typeface="Arial" panose="020B0604020202020204" pitchFamily="34" charset="0"/>
              </a:rPr>
              <a:t>The chief priests and the entire Sanhedrin kept trying to obtain testimony against Jesus in order to put him to death, but they found none. </a:t>
            </a:r>
            <a:r>
              <a:rPr lang="en-US" sz="3800" baseline="30000" dirty="0">
                <a:latin typeface="Arial" panose="020B0604020202020204" pitchFamily="34" charset="0"/>
                <a:cs typeface="Arial" panose="020B0604020202020204" pitchFamily="34" charset="0"/>
              </a:rPr>
              <a:t>56 </a:t>
            </a:r>
            <a:r>
              <a:rPr lang="en-US" sz="3800" dirty="0">
                <a:latin typeface="Arial" panose="020B0604020202020204" pitchFamily="34" charset="0"/>
                <a:cs typeface="Arial" panose="020B0604020202020204" pitchFamily="34" charset="0"/>
              </a:rPr>
              <a:t>Many gave false witness against him, but their testimony did not agree. </a:t>
            </a:r>
            <a:r>
              <a:rPr lang="en-US" sz="3800" baseline="30000" dirty="0">
                <a:latin typeface="Arial" panose="020B0604020202020204" pitchFamily="34" charset="0"/>
                <a:cs typeface="Arial" panose="020B0604020202020204" pitchFamily="34" charset="0"/>
              </a:rPr>
              <a:t>57 </a:t>
            </a:r>
            <a:r>
              <a:rPr lang="en-US" sz="3800" dirty="0">
                <a:latin typeface="Arial" panose="020B0604020202020204" pitchFamily="34" charset="0"/>
                <a:cs typeface="Arial" panose="020B0604020202020204" pitchFamily="34" charset="0"/>
              </a:rPr>
              <a:t>Some took the stand and testified falsely against him, alleging, </a:t>
            </a:r>
            <a:r>
              <a:rPr lang="en-US" sz="3800" baseline="30000" dirty="0">
                <a:latin typeface="Arial" panose="020B0604020202020204" pitchFamily="34" charset="0"/>
                <a:cs typeface="Arial" panose="020B0604020202020204" pitchFamily="34" charset="0"/>
              </a:rPr>
              <a:t>58 </a:t>
            </a:r>
            <a:r>
              <a:rPr lang="en-US" sz="3800" dirty="0">
                <a:latin typeface="Arial" panose="020B0604020202020204" pitchFamily="34" charset="0"/>
                <a:cs typeface="Arial" panose="020B0604020202020204" pitchFamily="34" charset="0"/>
              </a:rPr>
              <a:t>“We heard him say, ‘I will destroy this temple made with hands and within three days I will build another not made with hands.’” </a:t>
            </a:r>
            <a:r>
              <a:rPr lang="en-US" sz="3800" baseline="30000" dirty="0">
                <a:latin typeface="Arial" panose="020B0604020202020204" pitchFamily="34" charset="0"/>
                <a:cs typeface="Arial" panose="020B0604020202020204" pitchFamily="34" charset="0"/>
              </a:rPr>
              <a:t>59 </a:t>
            </a:r>
            <a:r>
              <a:rPr lang="en-US" sz="3800" dirty="0">
                <a:latin typeface="Arial" panose="020B0604020202020204" pitchFamily="34" charset="0"/>
                <a:cs typeface="Arial" panose="020B0604020202020204" pitchFamily="34" charset="0"/>
              </a:rPr>
              <a:t>Even so their testimony did not agree. </a:t>
            </a:r>
            <a:r>
              <a:rPr lang="en-US" sz="3800" baseline="30000" dirty="0">
                <a:latin typeface="Arial" panose="020B0604020202020204" pitchFamily="34" charset="0"/>
                <a:cs typeface="Arial" panose="020B0604020202020204" pitchFamily="34" charset="0"/>
              </a:rPr>
              <a:t>60 </a:t>
            </a:r>
            <a:r>
              <a:rPr lang="en-US" sz="3800" dirty="0">
                <a:latin typeface="Arial" panose="020B0604020202020204" pitchFamily="34" charset="0"/>
                <a:cs typeface="Arial" panose="020B0604020202020204" pitchFamily="34" charset="0"/>
              </a:rPr>
              <a:t>The high priest rose before the assembly and questioned Jesus, saying, “Have you no answer? What are these men testifying against you?” </a:t>
            </a:r>
            <a:r>
              <a:rPr lang="en-US" sz="3800" baseline="30000" dirty="0">
                <a:latin typeface="Arial" panose="020B0604020202020204" pitchFamily="34" charset="0"/>
                <a:cs typeface="Arial" panose="020B0604020202020204" pitchFamily="34" charset="0"/>
              </a:rPr>
              <a:t>61 </a:t>
            </a:r>
            <a:r>
              <a:rPr lang="en-US" sz="3800" dirty="0">
                <a:latin typeface="Arial" panose="020B0604020202020204" pitchFamily="34" charset="0"/>
                <a:cs typeface="Arial" panose="020B0604020202020204" pitchFamily="34" charset="0"/>
              </a:rPr>
              <a:t>But he was silent and answered nothing. Again the high priest asked him and said to him, “Are you the Messiah, the son of the Blessed One?” </a:t>
            </a:r>
            <a:r>
              <a:rPr lang="en-US" sz="3800" baseline="30000" dirty="0">
                <a:latin typeface="Arial" panose="020B0604020202020204" pitchFamily="34" charset="0"/>
                <a:cs typeface="Arial" panose="020B0604020202020204" pitchFamily="34" charset="0"/>
              </a:rPr>
              <a:t>62 </a:t>
            </a:r>
            <a:r>
              <a:rPr lang="en-US" sz="3800" dirty="0">
                <a:latin typeface="Arial" panose="020B0604020202020204" pitchFamily="34" charset="0"/>
                <a:cs typeface="Arial" panose="020B0604020202020204" pitchFamily="34" charset="0"/>
              </a:rPr>
              <a:t>Then Jesus answered, “I am;</a:t>
            </a:r>
          </a:p>
        </p:txBody>
      </p:sp>
      <p:sp>
        <p:nvSpPr>
          <p:cNvPr id="2" name="Title 1">
            <a:extLst>
              <a:ext uri="{FF2B5EF4-FFF2-40B4-BE49-F238E27FC236}">
                <a16:creationId xmlns:a16="http://schemas.microsoft.com/office/drawing/2014/main" id="{B72AE381-1D15-A82B-3121-2C3B43BD9FA8}"/>
              </a:ext>
            </a:extLst>
          </p:cNvPr>
          <p:cNvSpPr>
            <a:spLocks noGrp="1"/>
          </p:cNvSpPr>
          <p:nvPr>
            <p:ph type="title"/>
          </p:nvPr>
        </p:nvSpPr>
        <p:spPr>
          <a:xfrm>
            <a:off x="685723" y="634767"/>
            <a:ext cx="9011950" cy="1320800"/>
          </a:xfrm>
        </p:spPr>
        <p:txBody>
          <a:bodyPr/>
          <a:lstStyle/>
          <a:p>
            <a:r>
              <a:rPr lang="en-US" b="1" dirty="0"/>
              <a:t>John 18:22-24                Mark 14:55-62</a:t>
            </a:r>
          </a:p>
        </p:txBody>
      </p:sp>
      <p:sp>
        <p:nvSpPr>
          <p:cNvPr id="3" name="Content Placeholder 2">
            <a:extLst>
              <a:ext uri="{FF2B5EF4-FFF2-40B4-BE49-F238E27FC236}">
                <a16:creationId xmlns:a16="http://schemas.microsoft.com/office/drawing/2014/main" id="{CC11C36C-1A4D-B70D-1FC0-9DF4D120399A}"/>
              </a:ext>
            </a:extLst>
          </p:cNvPr>
          <p:cNvSpPr>
            <a:spLocks noGrp="1"/>
          </p:cNvSpPr>
          <p:nvPr>
            <p:ph sz="half" idx="1"/>
          </p:nvPr>
        </p:nvSpPr>
        <p:spPr>
          <a:xfrm>
            <a:off x="260059" y="1328680"/>
            <a:ext cx="4907559" cy="4894553"/>
          </a:xfrm>
        </p:spPr>
        <p:txBody>
          <a:bodyPr>
            <a:normAutofit fontScale="62500" lnSpcReduction="20000"/>
          </a:bodyPr>
          <a:lstStyle/>
          <a:p>
            <a:pPr marL="0" indent="0">
              <a:buNone/>
            </a:pPr>
            <a:endParaRPr lang="en-US" sz="2400" b="1" baseline="30000" dirty="0"/>
          </a:p>
          <a:p>
            <a:pPr marL="0" indent="0">
              <a:buNone/>
            </a:pPr>
            <a:r>
              <a:rPr lang="en-US" sz="3800" b="1" baseline="30000" dirty="0">
                <a:latin typeface="Arial" panose="020B0604020202020204" pitchFamily="34" charset="0"/>
                <a:cs typeface="Arial" panose="020B0604020202020204" pitchFamily="34" charset="0"/>
              </a:rPr>
              <a:t>22 </a:t>
            </a:r>
            <a:r>
              <a:rPr lang="en-US" sz="3800" b="1" dirty="0">
                <a:latin typeface="Arial" panose="020B0604020202020204" pitchFamily="34" charset="0"/>
                <a:cs typeface="Arial" panose="020B0604020202020204" pitchFamily="34" charset="0"/>
              </a:rPr>
              <a:t>When he had said this, one of the temple guards standing there struck Jesus and said, “Is this the way you answer the high priest?” </a:t>
            </a:r>
          </a:p>
          <a:p>
            <a:pPr marL="0" indent="0">
              <a:buNone/>
            </a:pPr>
            <a:r>
              <a:rPr lang="en-US" sz="3800" b="1" baseline="30000" dirty="0">
                <a:latin typeface="Arial" panose="020B0604020202020204" pitchFamily="34" charset="0"/>
                <a:cs typeface="Arial" panose="020B0604020202020204" pitchFamily="34" charset="0"/>
              </a:rPr>
              <a:t>23 </a:t>
            </a:r>
            <a:r>
              <a:rPr lang="en-US" sz="3800" b="1" dirty="0">
                <a:latin typeface="Arial" panose="020B0604020202020204" pitchFamily="34" charset="0"/>
                <a:cs typeface="Arial" panose="020B0604020202020204" pitchFamily="34" charset="0"/>
              </a:rPr>
              <a:t>Jesus answered him, “If I have spoken wrongly, testify to the wrong; but if I have spoken rightly, why do you strike me?” </a:t>
            </a:r>
          </a:p>
          <a:p>
            <a:pPr marL="0" indent="0">
              <a:buNone/>
            </a:pPr>
            <a:endParaRPr lang="en-US" sz="3800" b="1" dirty="0">
              <a:latin typeface="Arial" panose="020B0604020202020204" pitchFamily="34" charset="0"/>
              <a:cs typeface="Arial" panose="020B0604020202020204" pitchFamily="34" charset="0"/>
            </a:endParaRPr>
          </a:p>
          <a:p>
            <a:pPr marL="0" indent="0">
              <a:buNone/>
            </a:pPr>
            <a:r>
              <a:rPr lang="en-US" sz="3800" b="1" baseline="30000" dirty="0">
                <a:latin typeface="Arial" panose="020B0604020202020204" pitchFamily="34" charset="0"/>
                <a:cs typeface="Arial" panose="020B0604020202020204" pitchFamily="34" charset="0"/>
              </a:rPr>
              <a:t>24 </a:t>
            </a:r>
            <a:r>
              <a:rPr lang="en-US" sz="3800" b="1" dirty="0">
                <a:latin typeface="Arial" panose="020B0604020202020204" pitchFamily="34" charset="0"/>
                <a:cs typeface="Arial" panose="020B0604020202020204" pitchFamily="34" charset="0"/>
              </a:rPr>
              <a:t>Then Annas sent him bound to Caiaphas the high priest</a:t>
            </a:r>
            <a:r>
              <a:rPr lang="en-US" sz="3400" b="1" dirty="0">
                <a:latin typeface="Arial" panose="020B0604020202020204" pitchFamily="34" charset="0"/>
                <a:cs typeface="Arial" panose="020B0604020202020204" pitchFamily="34" charset="0"/>
              </a:rPr>
              <a:t>.</a:t>
            </a:r>
          </a:p>
        </p:txBody>
      </p:sp>
      <p:sp>
        <p:nvSpPr>
          <p:cNvPr id="5" name="Cross 4">
            <a:extLst>
              <a:ext uri="{FF2B5EF4-FFF2-40B4-BE49-F238E27FC236}">
                <a16:creationId xmlns:a16="http://schemas.microsoft.com/office/drawing/2014/main" id="{37FB9A4B-AC90-BEDA-9CC2-0DCC3D9F748B}"/>
              </a:ext>
            </a:extLst>
          </p:cNvPr>
          <p:cNvSpPr/>
          <p:nvPr/>
        </p:nvSpPr>
        <p:spPr>
          <a:xfrm>
            <a:off x="2382473" y="5721291"/>
            <a:ext cx="645952" cy="671120"/>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6" name="Cross 5">
            <a:extLst>
              <a:ext uri="{FF2B5EF4-FFF2-40B4-BE49-F238E27FC236}">
                <a16:creationId xmlns:a16="http://schemas.microsoft.com/office/drawing/2014/main" id="{FA68820A-CA81-CB74-3030-E9BF2E922AAF}"/>
              </a:ext>
            </a:extLst>
          </p:cNvPr>
          <p:cNvSpPr/>
          <p:nvPr/>
        </p:nvSpPr>
        <p:spPr>
          <a:xfrm>
            <a:off x="9697673" y="6356058"/>
            <a:ext cx="496348" cy="501942"/>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pic>
        <p:nvPicPr>
          <p:cNvPr id="7" name="Audio 6">
            <a:hlinkClick r:id="" action="ppaction://media"/>
            <a:extLst>
              <a:ext uri="{FF2B5EF4-FFF2-40B4-BE49-F238E27FC236}">
                <a16:creationId xmlns:a16="http://schemas.microsoft.com/office/drawing/2014/main" id="{80B82052-5F8A-B336-2E8C-DBB52C03D142}"/>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2291113940"/>
      </p:ext>
    </p:extLst>
  </p:cSld>
  <p:clrMapOvr>
    <a:masterClrMapping/>
  </p:clrMapOvr>
  <mc:AlternateContent xmlns:mc="http://schemas.openxmlformats.org/markup-compatibility/2006" xmlns:p14="http://schemas.microsoft.com/office/powerpoint/2010/main">
    <mc:Choice Requires="p14">
      <p:transition spd="slow" p14:dur="2000" advTm="139370"/>
    </mc:Choice>
    <mc:Fallback xmlns="">
      <p:transition spd="slow" advTm="139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down)">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wipe(down)">
                                      <p:cBhvr>
                                        <p:cTn id="26"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605912-0168-053E-E113-BCCCD8A1EB23}"/>
              </a:ext>
            </a:extLst>
          </p:cNvPr>
          <p:cNvSpPr>
            <a:spLocks noGrp="1"/>
          </p:cNvSpPr>
          <p:nvPr>
            <p:ph type="title"/>
          </p:nvPr>
        </p:nvSpPr>
        <p:spPr/>
        <p:txBody>
          <a:bodyPr/>
          <a:lstStyle/>
          <a:p>
            <a:r>
              <a:rPr lang="en-US" b="1" dirty="0"/>
              <a:t>John 18:25 -27</a:t>
            </a:r>
          </a:p>
        </p:txBody>
      </p:sp>
      <p:sp>
        <p:nvSpPr>
          <p:cNvPr id="6" name="Content Placeholder 5">
            <a:extLst>
              <a:ext uri="{FF2B5EF4-FFF2-40B4-BE49-F238E27FC236}">
                <a16:creationId xmlns:a16="http://schemas.microsoft.com/office/drawing/2014/main" id="{D7602228-5EDA-11E6-0E96-37EA519CBC40}"/>
              </a:ext>
            </a:extLst>
          </p:cNvPr>
          <p:cNvSpPr>
            <a:spLocks noGrp="1"/>
          </p:cNvSpPr>
          <p:nvPr>
            <p:ph idx="1"/>
          </p:nvPr>
        </p:nvSpPr>
        <p:spPr>
          <a:xfrm>
            <a:off x="506136" y="1725601"/>
            <a:ext cx="7308985" cy="4264138"/>
          </a:xfrm>
        </p:spPr>
        <p:txBody>
          <a:bodyPr>
            <a:noAutofit/>
          </a:bodyPr>
          <a:lstStyle/>
          <a:p>
            <a:pPr marL="0" indent="0">
              <a:buNone/>
            </a:pPr>
            <a:r>
              <a:rPr lang="en-US" sz="2400" b="1" baseline="30000" dirty="0"/>
              <a:t>25 </a:t>
            </a:r>
            <a:r>
              <a:rPr lang="en-US" sz="2400" b="1" dirty="0"/>
              <a:t>Now Simon Peter was standing there keeping warm. And </a:t>
            </a:r>
            <a:r>
              <a:rPr lang="en-US" sz="2400" b="1" dirty="0">
                <a:solidFill>
                  <a:srgbClr val="FF0000"/>
                </a:solidFill>
              </a:rPr>
              <a:t>they said </a:t>
            </a:r>
            <a:r>
              <a:rPr lang="en-US" sz="2400" b="1" dirty="0"/>
              <a:t>to him, “You are not one of his disciples, are you?” He denied it and said, “I am not.”  </a:t>
            </a:r>
          </a:p>
          <a:p>
            <a:pPr marL="0" indent="0">
              <a:buNone/>
            </a:pPr>
            <a:endParaRPr lang="en-US" sz="2400" b="1" dirty="0"/>
          </a:p>
          <a:p>
            <a:pPr marL="0" indent="0">
              <a:buNone/>
            </a:pPr>
            <a:r>
              <a:rPr lang="en-US" sz="2400" b="1" baseline="30000" dirty="0"/>
              <a:t>26 </a:t>
            </a:r>
            <a:r>
              <a:rPr lang="en-US" sz="2400" b="1" dirty="0"/>
              <a:t>One of the slaves of the high priest, a relative of the one whose ear Peter had cut off, said,</a:t>
            </a:r>
          </a:p>
          <a:p>
            <a:pPr marL="0" indent="0">
              <a:buNone/>
            </a:pPr>
            <a:endParaRPr lang="en-US" sz="2400" b="1" dirty="0"/>
          </a:p>
          <a:p>
            <a:pPr marL="0" indent="0">
              <a:buNone/>
            </a:pPr>
            <a:r>
              <a:rPr lang="en-US" sz="2400" b="1" dirty="0"/>
              <a:t> “Didn’t I see you in the garden with him?” </a:t>
            </a:r>
          </a:p>
          <a:p>
            <a:pPr marL="0" indent="0">
              <a:buNone/>
            </a:pPr>
            <a:r>
              <a:rPr lang="en-US" sz="2400" b="1" baseline="30000" dirty="0"/>
              <a:t>27 </a:t>
            </a:r>
            <a:r>
              <a:rPr lang="en-US" sz="2400" b="1" dirty="0"/>
              <a:t>Again Peter denied it. And immediately the cock crowed.</a:t>
            </a:r>
          </a:p>
        </p:txBody>
      </p:sp>
      <p:sp>
        <p:nvSpPr>
          <p:cNvPr id="7" name="Rectangle 6">
            <a:extLst>
              <a:ext uri="{FF2B5EF4-FFF2-40B4-BE49-F238E27FC236}">
                <a16:creationId xmlns:a16="http://schemas.microsoft.com/office/drawing/2014/main" id="{93992A30-7859-9E7A-1F04-A1EEBD263740}"/>
              </a:ext>
            </a:extLst>
          </p:cNvPr>
          <p:cNvSpPr/>
          <p:nvPr/>
        </p:nvSpPr>
        <p:spPr>
          <a:xfrm>
            <a:off x="8651845" y="879213"/>
            <a:ext cx="2530679" cy="3229762"/>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t>John is telling us what was going on outside while Jesus was being interrogated. </a:t>
            </a:r>
          </a:p>
        </p:txBody>
      </p:sp>
      <p:sp>
        <p:nvSpPr>
          <p:cNvPr id="8" name="Cross 7">
            <a:extLst>
              <a:ext uri="{FF2B5EF4-FFF2-40B4-BE49-F238E27FC236}">
                <a16:creationId xmlns:a16="http://schemas.microsoft.com/office/drawing/2014/main" id="{ADEBE56B-007B-7058-05F7-01723B70C673}"/>
              </a:ext>
            </a:extLst>
          </p:cNvPr>
          <p:cNvSpPr/>
          <p:nvPr/>
        </p:nvSpPr>
        <p:spPr>
          <a:xfrm>
            <a:off x="2885813" y="3057787"/>
            <a:ext cx="453006" cy="488659"/>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a:t>
            </a:r>
          </a:p>
        </p:txBody>
      </p:sp>
      <p:pic>
        <p:nvPicPr>
          <p:cNvPr id="5122" name="Picture 2">
            <a:extLst>
              <a:ext uri="{FF2B5EF4-FFF2-40B4-BE49-F238E27FC236}">
                <a16:creationId xmlns:a16="http://schemas.microsoft.com/office/drawing/2014/main" id="{F9DAE048-3AFD-F7FE-DDF5-9DFBEB1ABF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1591" y="4378588"/>
            <a:ext cx="3457575" cy="20955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7F662AC-46F0-4376-2C77-4779237FD74A}"/>
              </a:ext>
            </a:extLst>
          </p:cNvPr>
          <p:cNvSpPr/>
          <p:nvPr/>
        </p:nvSpPr>
        <p:spPr>
          <a:xfrm>
            <a:off x="8041591" y="6342077"/>
            <a:ext cx="3459715" cy="1258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880CCDE0-1111-4A09-13EB-5A7C290D8DD8}"/>
              </a:ext>
            </a:extLst>
          </p:cNvPr>
          <p:cNvSpPr/>
          <p:nvPr/>
        </p:nvSpPr>
        <p:spPr>
          <a:xfrm>
            <a:off x="2794932" y="4585982"/>
            <a:ext cx="453006" cy="488659"/>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 name="Cross 1">
            <a:extLst>
              <a:ext uri="{FF2B5EF4-FFF2-40B4-BE49-F238E27FC236}">
                <a16:creationId xmlns:a16="http://schemas.microsoft.com/office/drawing/2014/main" id="{E7232FC1-B46C-FC2F-2C6B-5A9372329624}"/>
              </a:ext>
            </a:extLst>
          </p:cNvPr>
          <p:cNvSpPr/>
          <p:nvPr/>
        </p:nvSpPr>
        <p:spPr>
          <a:xfrm>
            <a:off x="2885813" y="6097747"/>
            <a:ext cx="453006" cy="488659"/>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3</a:t>
            </a:r>
          </a:p>
        </p:txBody>
      </p:sp>
      <p:pic>
        <p:nvPicPr>
          <p:cNvPr id="3" name="Audio 2">
            <a:hlinkClick r:id="" action="ppaction://media"/>
            <a:extLst>
              <a:ext uri="{FF2B5EF4-FFF2-40B4-BE49-F238E27FC236}">
                <a16:creationId xmlns:a16="http://schemas.microsoft.com/office/drawing/2014/main" id="{231C6974-9AD8-627F-17FC-A65F9AFACBD2}"/>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262704" t="-125896" r="-262704" b="-125896"/>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1526581930"/>
      </p:ext>
    </p:extLst>
  </p:cSld>
  <p:clrMapOvr>
    <a:masterClrMapping/>
  </p:clrMapOvr>
  <mc:AlternateContent xmlns:mc="http://schemas.openxmlformats.org/markup-compatibility/2006" xmlns:p14="http://schemas.microsoft.com/office/powerpoint/2010/main">
    <mc:Choice Requires="p14">
      <p:transition spd="slow" p14:dur="2000" advTm="128107"/>
    </mc:Choice>
    <mc:Fallback xmlns="">
      <p:transition spd="slow" advTm="128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down)">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wipe(down)">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wipe(down)">
                                      <p:cBhvr>
                                        <p:cTn id="26" dur="500"/>
                                        <p:tgtEl>
                                          <p:spTgt spid="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wipe(down)">
                                      <p:cBhvr>
                                        <p:cTn id="31" dur="500"/>
                                        <p:tgtEl>
                                          <p:spTgt spid="6">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3"/>
                </p:tgtEl>
              </p:cMediaNode>
            </p:audio>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10.6|11.2|10.3|8.2"/>
</p:tagLst>
</file>

<file path=ppt/tags/tag10.xml><?xml version="1.0" encoding="utf-8"?>
<p:tagLst xmlns:a="http://schemas.openxmlformats.org/drawingml/2006/main" xmlns:r="http://schemas.openxmlformats.org/officeDocument/2006/relationships" xmlns:p="http://schemas.openxmlformats.org/presentationml/2006/main">
  <p:tag name="TIMING" val="|6.3|15.5|1|22.6|8.3|7.3|1|10.7"/>
</p:tagLst>
</file>

<file path=ppt/tags/tag11.xml><?xml version="1.0" encoding="utf-8"?>
<p:tagLst xmlns:a="http://schemas.openxmlformats.org/drawingml/2006/main" xmlns:r="http://schemas.openxmlformats.org/officeDocument/2006/relationships" xmlns:p="http://schemas.openxmlformats.org/presentationml/2006/main">
  <p:tag name="TIMING" val="|6.7|15.7|7.1|24.1|17.8|5.2|19|12"/>
</p:tagLst>
</file>

<file path=ppt/tags/tag12.xml><?xml version="1.0" encoding="utf-8"?>
<p:tagLst xmlns:a="http://schemas.openxmlformats.org/drawingml/2006/main" xmlns:r="http://schemas.openxmlformats.org/officeDocument/2006/relationships" xmlns:p="http://schemas.openxmlformats.org/presentationml/2006/main">
  <p:tag name="TIMING" val="|2.2|31.8|5|35.7|28.1"/>
</p:tagLst>
</file>

<file path=ppt/tags/tag13.xml><?xml version="1.0" encoding="utf-8"?>
<p:tagLst xmlns:a="http://schemas.openxmlformats.org/drawingml/2006/main" xmlns:r="http://schemas.openxmlformats.org/officeDocument/2006/relationships" xmlns:p="http://schemas.openxmlformats.org/presentationml/2006/main">
  <p:tag name="TIMING" val="|5.3|38|8.3|10.3|9.2|21.5|12.9|68.6"/>
</p:tagLst>
</file>

<file path=ppt/tags/tag14.xml><?xml version="1.0" encoding="utf-8"?>
<p:tagLst xmlns:a="http://schemas.openxmlformats.org/drawingml/2006/main" xmlns:r="http://schemas.openxmlformats.org/officeDocument/2006/relationships" xmlns:p="http://schemas.openxmlformats.org/presentationml/2006/main">
  <p:tag name="TIMING" val="|7.3|17.7|24.3|17|6.8|9.2|30.7"/>
</p:tagLst>
</file>

<file path=ppt/tags/tag15.xml><?xml version="1.0" encoding="utf-8"?>
<p:tagLst xmlns:a="http://schemas.openxmlformats.org/drawingml/2006/main" xmlns:r="http://schemas.openxmlformats.org/officeDocument/2006/relationships" xmlns:p="http://schemas.openxmlformats.org/presentationml/2006/main">
  <p:tag name="TIMING" val="|3.9|18.3|5.1"/>
</p:tagLst>
</file>

<file path=ppt/tags/tag16.xml><?xml version="1.0" encoding="utf-8"?>
<p:tagLst xmlns:a="http://schemas.openxmlformats.org/drawingml/2006/main" xmlns:r="http://schemas.openxmlformats.org/officeDocument/2006/relationships" xmlns:p="http://schemas.openxmlformats.org/presentationml/2006/main">
  <p:tag name="TIMING" val="|4.2|5.7|7.7|4.6|9.3|8.7|9.6|37.8|44|7.6"/>
</p:tagLst>
</file>

<file path=ppt/tags/tag17.xml><?xml version="1.0" encoding="utf-8"?>
<p:tagLst xmlns:a="http://schemas.openxmlformats.org/drawingml/2006/main" xmlns:r="http://schemas.openxmlformats.org/officeDocument/2006/relationships" xmlns:p="http://schemas.openxmlformats.org/presentationml/2006/main">
  <p:tag name="TIMING" val="|6|5.3|27.4|10.1|30.2"/>
</p:tagLst>
</file>

<file path=ppt/tags/tag18.xml><?xml version="1.0" encoding="utf-8"?>
<p:tagLst xmlns:a="http://schemas.openxmlformats.org/drawingml/2006/main" xmlns:r="http://schemas.openxmlformats.org/officeDocument/2006/relationships" xmlns:p="http://schemas.openxmlformats.org/presentationml/2006/main">
  <p:tag name="TIMING" val="|5.2|14.7|22.4|7.8|5.3|13.1|10"/>
</p:tagLst>
</file>

<file path=ppt/tags/tag19.xml><?xml version="1.0" encoding="utf-8"?>
<p:tagLst xmlns:a="http://schemas.openxmlformats.org/drawingml/2006/main" xmlns:r="http://schemas.openxmlformats.org/officeDocument/2006/relationships" xmlns:p="http://schemas.openxmlformats.org/presentationml/2006/main">
  <p:tag name="TIMING" val="|7.5|9.6|5.7|6.1|5.7|11.8|8"/>
</p:tagLst>
</file>

<file path=ppt/tags/tag2.xml><?xml version="1.0" encoding="utf-8"?>
<p:tagLst xmlns:a="http://schemas.openxmlformats.org/drawingml/2006/main" xmlns:r="http://schemas.openxmlformats.org/officeDocument/2006/relationships" xmlns:p="http://schemas.openxmlformats.org/presentationml/2006/main">
  <p:tag name="TIMING" val="|7.2|7.1|13.5|7.7|5.5"/>
</p:tagLst>
</file>

<file path=ppt/tags/tag20.xml><?xml version="1.0" encoding="utf-8"?>
<p:tagLst xmlns:a="http://schemas.openxmlformats.org/drawingml/2006/main" xmlns:r="http://schemas.openxmlformats.org/officeDocument/2006/relationships" xmlns:p="http://schemas.openxmlformats.org/presentationml/2006/main">
  <p:tag name="TIMING" val="|12.9|1.2|1.4|2.1|4.8|3|3|8.5|2.4|3.8"/>
</p:tagLst>
</file>

<file path=ppt/tags/tag3.xml><?xml version="1.0" encoding="utf-8"?>
<p:tagLst xmlns:a="http://schemas.openxmlformats.org/drawingml/2006/main" xmlns:r="http://schemas.openxmlformats.org/officeDocument/2006/relationships" xmlns:p="http://schemas.openxmlformats.org/presentationml/2006/main">
  <p:tag name="TIMING" val="|12.4|2|6|5.3|11.3|5.2|10|4.2|14.6|5.4"/>
</p:tagLst>
</file>

<file path=ppt/tags/tag4.xml><?xml version="1.0" encoding="utf-8"?>
<p:tagLst xmlns:a="http://schemas.openxmlformats.org/drawingml/2006/main" xmlns:r="http://schemas.openxmlformats.org/officeDocument/2006/relationships" xmlns:p="http://schemas.openxmlformats.org/presentationml/2006/main">
  <p:tag name="TIMING" val="|7.2|19.1|17.7|3.6|30.2"/>
</p:tagLst>
</file>

<file path=ppt/tags/tag5.xml><?xml version="1.0" encoding="utf-8"?>
<p:tagLst xmlns:a="http://schemas.openxmlformats.org/drawingml/2006/main" xmlns:r="http://schemas.openxmlformats.org/officeDocument/2006/relationships" xmlns:p="http://schemas.openxmlformats.org/presentationml/2006/main">
  <p:tag name="TIMING" val="|3.7|7.7|3.4|11.2"/>
</p:tagLst>
</file>

<file path=ppt/tags/tag6.xml><?xml version="1.0" encoding="utf-8"?>
<p:tagLst xmlns:a="http://schemas.openxmlformats.org/drawingml/2006/main" xmlns:r="http://schemas.openxmlformats.org/officeDocument/2006/relationships" xmlns:p="http://schemas.openxmlformats.org/presentationml/2006/main">
  <p:tag name="TIMING" val="|10.6|29.7|14.4|26.8"/>
</p:tagLst>
</file>

<file path=ppt/tags/tag7.xml><?xml version="1.0" encoding="utf-8"?>
<p:tagLst xmlns:a="http://schemas.openxmlformats.org/drawingml/2006/main" xmlns:r="http://schemas.openxmlformats.org/officeDocument/2006/relationships" xmlns:p="http://schemas.openxmlformats.org/presentationml/2006/main">
  <p:tag name="TIMING" val="|11|8.5|10.4|19.7"/>
</p:tagLst>
</file>

<file path=ppt/tags/tag8.xml><?xml version="1.0" encoding="utf-8"?>
<p:tagLst xmlns:a="http://schemas.openxmlformats.org/drawingml/2006/main" xmlns:r="http://schemas.openxmlformats.org/officeDocument/2006/relationships" xmlns:p="http://schemas.openxmlformats.org/presentationml/2006/main">
  <p:tag name="TIMING" val="|8.7|27.3|18|7.6|47.6|12.1"/>
</p:tagLst>
</file>

<file path=ppt/tags/tag9.xml><?xml version="1.0" encoding="utf-8"?>
<p:tagLst xmlns:a="http://schemas.openxmlformats.org/drawingml/2006/main" xmlns:r="http://schemas.openxmlformats.org/officeDocument/2006/relationships" xmlns:p="http://schemas.openxmlformats.org/presentationml/2006/main">
  <p:tag name="TIMING" val="|13.5"/>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793</TotalTime>
  <Words>3759</Words>
  <Application>Microsoft Office PowerPoint</Application>
  <PresentationFormat>Widescreen</PresentationFormat>
  <Paragraphs>261</Paragraphs>
  <Slides>22</Slides>
  <Notes>14</Notes>
  <HiddenSlides>0</HiddenSlides>
  <MMClips>22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Trebuchet MS</vt:lpstr>
      <vt:lpstr>Wingdings 3</vt:lpstr>
      <vt:lpstr>Facet</vt:lpstr>
      <vt:lpstr>John 18:15- 19:15</vt:lpstr>
      <vt:lpstr>    In our last lessons..          </vt:lpstr>
      <vt:lpstr>John 18:1-14</vt:lpstr>
      <vt:lpstr>PowerPoint Presentation</vt:lpstr>
      <vt:lpstr>John 18:15-24</vt:lpstr>
      <vt:lpstr>John 18:17-18</vt:lpstr>
      <vt:lpstr>John 18:19-21</vt:lpstr>
      <vt:lpstr>John 18:22-24                Mark 14:55-62</vt:lpstr>
      <vt:lpstr>John 18:25 -27</vt:lpstr>
      <vt:lpstr>Luke 22:60-61</vt:lpstr>
      <vt:lpstr>John 18:28-32</vt:lpstr>
      <vt:lpstr>John 18:31-35</vt:lpstr>
      <vt:lpstr>John 18:36-38</vt:lpstr>
      <vt:lpstr>John 18:38-40</vt:lpstr>
      <vt:lpstr>John 19:1-5</vt:lpstr>
      <vt:lpstr>John 19:4-5</vt:lpstr>
      <vt:lpstr>John 19:6-9</vt:lpstr>
      <vt:lpstr>John 19:10-11</vt:lpstr>
      <vt:lpstr>John 19:12-14</vt:lpstr>
      <vt:lpstr>John 19:15-16</vt:lpstr>
      <vt:lpstr>PowerPoint Presentation</vt:lpstr>
      <vt:lpstr>Let us Pray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Dianne Alaimo</dc:creator>
  <cp:lastModifiedBy>Dan Holsen</cp:lastModifiedBy>
  <cp:revision>7</cp:revision>
  <dcterms:created xsi:type="dcterms:W3CDTF">2026-02-18T18:44:44Z</dcterms:created>
  <dcterms:modified xsi:type="dcterms:W3CDTF">2026-03-04T18:40:46Z</dcterms:modified>
</cp:coreProperties>
</file>