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5" r:id="rId3"/>
    <p:sldId id="286" r:id="rId4"/>
    <p:sldId id="258" r:id="rId5"/>
    <p:sldId id="278" r:id="rId6"/>
    <p:sldId id="260" r:id="rId7"/>
    <p:sldId id="262" r:id="rId8"/>
    <p:sldId id="279" r:id="rId9"/>
    <p:sldId id="263" r:id="rId10"/>
    <p:sldId id="288" r:id="rId11"/>
    <p:sldId id="290" r:id="rId12"/>
    <p:sldId id="291" r:id="rId13"/>
    <p:sldId id="292" r:id="rId14"/>
    <p:sldId id="282" r:id="rId15"/>
    <p:sldId id="293" r:id="rId16"/>
    <p:sldId id="267" r:id="rId17"/>
    <p:sldId id="270" r:id="rId18"/>
    <p:sldId id="294" r:id="rId19"/>
    <p:sldId id="273" r:id="rId20"/>
    <p:sldId id="274" r:id="rId21"/>
    <p:sldId id="275" r:id="rId22"/>
    <p:sldId id="276" r:id="rId23"/>
    <p:sldId id="277" r:id="rId24"/>
    <p:sldId id="280" r:id="rId25"/>
    <p:sldId id="289" r:id="rId26"/>
    <p:sldId id="295" r:id="rId27"/>
    <p:sldId id="296" r:id="rId28"/>
    <p:sldId id="297" r:id="rId29"/>
    <p:sldId id="298" r:id="rId30"/>
    <p:sldId id="299" r:id="rId31"/>
  </p:sldIdLst>
  <p:sldSz cx="12192000" cy="6858000"/>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80" autoAdjust="0"/>
    <p:restoredTop sz="86410"/>
  </p:normalViewPr>
  <p:slideViewPr>
    <p:cSldViewPr showGuides="1">
      <p:cViewPr varScale="1">
        <p:scale>
          <a:sx n="74" d="100"/>
          <a:sy n="74" d="100"/>
        </p:scale>
        <p:origin x="139" y="28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FBB8A9B-C19C-6794-8123-0335E4C7D5D9}"/>
              </a:ext>
            </a:extLst>
          </p:cNvPr>
          <p:cNvSpPr>
            <a:spLocks noGrp="1"/>
          </p:cNvSpPr>
          <p:nvPr>
            <p:ph type="dt" sz="half" idx="10"/>
          </p:nvPr>
        </p:nvSpPr>
        <p:spPr/>
        <p:txBody>
          <a:bodyPr/>
          <a:lstStyle>
            <a:lvl1pPr>
              <a:defRPr/>
            </a:lvl1pPr>
          </a:lstStyle>
          <a:p>
            <a:pPr>
              <a:defRPr/>
            </a:pPr>
            <a:fld id="{46265FD1-C1B7-47D7-9E0C-EC8F7D80D8E4}" type="datetimeFigureOut">
              <a:rPr lang="en-US"/>
              <a:pPr>
                <a:defRPr/>
              </a:pPr>
              <a:t>2/17/2026</a:t>
            </a:fld>
            <a:endParaRPr lang="en-US"/>
          </a:p>
        </p:txBody>
      </p:sp>
      <p:sp>
        <p:nvSpPr>
          <p:cNvPr id="5" name="Footer Placeholder 4">
            <a:extLst>
              <a:ext uri="{FF2B5EF4-FFF2-40B4-BE49-F238E27FC236}">
                <a16:creationId xmlns:a16="http://schemas.microsoft.com/office/drawing/2014/main" id="{90668D5C-E06C-413F-A20D-76492C72AA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485E7D-FEDD-AA80-87A1-9DFC51B615DA}"/>
              </a:ext>
            </a:extLst>
          </p:cNvPr>
          <p:cNvSpPr>
            <a:spLocks noGrp="1"/>
          </p:cNvSpPr>
          <p:nvPr>
            <p:ph type="sldNum" sz="quarter" idx="12"/>
          </p:nvPr>
        </p:nvSpPr>
        <p:spPr/>
        <p:txBody>
          <a:bodyPr/>
          <a:lstStyle>
            <a:lvl1pPr>
              <a:defRPr/>
            </a:lvl1pPr>
          </a:lstStyle>
          <a:p>
            <a:pPr>
              <a:defRPr/>
            </a:pPr>
            <a:fld id="{F026C3DD-3F4B-4F9F-BC8E-93B69919F9D8}" type="slidenum">
              <a:rPr lang="en-US"/>
              <a:pPr>
                <a:defRPr/>
              </a:pPr>
              <a:t>‹#›</a:t>
            </a:fld>
            <a:endParaRPr lang="en-US"/>
          </a:p>
        </p:txBody>
      </p:sp>
    </p:spTree>
    <p:extLst>
      <p:ext uri="{BB962C8B-B14F-4D97-AF65-F5344CB8AC3E}">
        <p14:creationId xmlns:p14="http://schemas.microsoft.com/office/powerpoint/2010/main" val="2883456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A7C314B-2253-E7C7-CA00-4D20A8BFE5E3}"/>
              </a:ext>
            </a:extLst>
          </p:cNvPr>
          <p:cNvSpPr>
            <a:spLocks noGrp="1"/>
          </p:cNvSpPr>
          <p:nvPr>
            <p:ph type="dt" sz="half" idx="10"/>
          </p:nvPr>
        </p:nvSpPr>
        <p:spPr/>
        <p:txBody>
          <a:bodyPr/>
          <a:lstStyle>
            <a:lvl1pPr>
              <a:defRPr/>
            </a:lvl1pPr>
          </a:lstStyle>
          <a:p>
            <a:fld id="{CA6D911D-871F-4EEB-A382-CC080131A51E}" type="datetimeFigureOut">
              <a:rPr lang="en-US" smtClean="0"/>
              <a:t>2/17/2026</a:t>
            </a:fld>
            <a:endParaRPr lang="en-US"/>
          </a:p>
        </p:txBody>
      </p:sp>
      <p:sp>
        <p:nvSpPr>
          <p:cNvPr id="5" name="Footer Placeholder 4">
            <a:extLst>
              <a:ext uri="{FF2B5EF4-FFF2-40B4-BE49-F238E27FC236}">
                <a16:creationId xmlns:a16="http://schemas.microsoft.com/office/drawing/2014/main" id="{C67CB924-DE4C-766F-31E2-69A767EB7542}"/>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60A7FC6A-87D4-3873-E6DB-97205496EFA0}"/>
              </a:ext>
            </a:extLst>
          </p:cNvPr>
          <p:cNvSpPr>
            <a:spLocks noGrp="1"/>
          </p:cNvSpPr>
          <p:nvPr>
            <p:ph type="sldNum" sz="quarter" idx="12"/>
          </p:nvPr>
        </p:nvSpPr>
        <p:spPr/>
        <p:txBody>
          <a:bodyPr/>
          <a:lstStyle>
            <a:lvl1pPr>
              <a:defRPr/>
            </a:lvl1pPr>
          </a:lstStyle>
          <a:p>
            <a:fld id="{8F5F1C52-05BF-4916-9528-5431DB024828}" type="slidenum">
              <a:rPr lang="en-US" smtClean="0"/>
              <a:t>‹#›</a:t>
            </a:fld>
            <a:endParaRPr lang="en-US"/>
          </a:p>
        </p:txBody>
      </p:sp>
    </p:spTree>
    <p:extLst>
      <p:ext uri="{BB962C8B-B14F-4D97-AF65-F5344CB8AC3E}">
        <p14:creationId xmlns:p14="http://schemas.microsoft.com/office/powerpoint/2010/main" val="35576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5741FD7-EDCE-6F0C-1938-0084CC525417}"/>
              </a:ext>
            </a:extLst>
          </p:cNvPr>
          <p:cNvSpPr>
            <a:spLocks noGrp="1"/>
          </p:cNvSpPr>
          <p:nvPr>
            <p:ph type="dt" sz="half" idx="10"/>
          </p:nvPr>
        </p:nvSpPr>
        <p:spPr/>
        <p:txBody>
          <a:bodyPr/>
          <a:lstStyle>
            <a:lvl1pPr>
              <a:defRPr/>
            </a:lvl1pPr>
          </a:lstStyle>
          <a:p>
            <a:fld id="{CA6D911D-871F-4EEB-A382-CC080131A51E}" type="datetimeFigureOut">
              <a:rPr lang="en-US" smtClean="0"/>
              <a:t>2/17/2026</a:t>
            </a:fld>
            <a:endParaRPr lang="en-US"/>
          </a:p>
        </p:txBody>
      </p:sp>
      <p:sp>
        <p:nvSpPr>
          <p:cNvPr id="5" name="Footer Placeholder 4">
            <a:extLst>
              <a:ext uri="{FF2B5EF4-FFF2-40B4-BE49-F238E27FC236}">
                <a16:creationId xmlns:a16="http://schemas.microsoft.com/office/drawing/2014/main" id="{D95891E4-32F2-A8FD-FE20-94A110FB4DA2}"/>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E852959B-D8E9-DE7E-5CF6-1D2068E8A72F}"/>
              </a:ext>
            </a:extLst>
          </p:cNvPr>
          <p:cNvSpPr>
            <a:spLocks noGrp="1"/>
          </p:cNvSpPr>
          <p:nvPr>
            <p:ph type="sldNum" sz="quarter" idx="12"/>
          </p:nvPr>
        </p:nvSpPr>
        <p:spPr/>
        <p:txBody>
          <a:bodyPr/>
          <a:lstStyle>
            <a:lvl1pPr>
              <a:defRPr/>
            </a:lvl1pPr>
          </a:lstStyle>
          <a:p>
            <a:fld id="{8F5F1C52-05BF-4916-9528-5431DB024828}" type="slidenum">
              <a:rPr lang="en-US" smtClean="0"/>
              <a:t>‹#›</a:t>
            </a:fld>
            <a:endParaRPr lang="en-US"/>
          </a:p>
        </p:txBody>
      </p:sp>
    </p:spTree>
    <p:extLst>
      <p:ext uri="{BB962C8B-B14F-4D97-AF65-F5344CB8AC3E}">
        <p14:creationId xmlns:p14="http://schemas.microsoft.com/office/powerpoint/2010/main" val="190624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AEFE375-95A9-56BD-523D-FAFDECA98FF3}"/>
              </a:ext>
            </a:extLst>
          </p:cNvPr>
          <p:cNvSpPr>
            <a:spLocks noGrp="1"/>
          </p:cNvSpPr>
          <p:nvPr>
            <p:ph type="dt" sz="half" idx="10"/>
          </p:nvPr>
        </p:nvSpPr>
        <p:spPr/>
        <p:txBody>
          <a:bodyPr/>
          <a:lstStyle>
            <a:lvl1pPr>
              <a:defRPr/>
            </a:lvl1pPr>
          </a:lstStyle>
          <a:p>
            <a:pPr>
              <a:defRPr/>
            </a:pPr>
            <a:fld id="{4AA5E406-6862-4D5E-99FB-F62340CFF54D}" type="datetimeFigureOut">
              <a:rPr lang="en-US"/>
              <a:pPr>
                <a:defRPr/>
              </a:pPr>
              <a:t>2/17/2026</a:t>
            </a:fld>
            <a:endParaRPr lang="en-US"/>
          </a:p>
        </p:txBody>
      </p:sp>
      <p:sp>
        <p:nvSpPr>
          <p:cNvPr id="5" name="Footer Placeholder 4">
            <a:extLst>
              <a:ext uri="{FF2B5EF4-FFF2-40B4-BE49-F238E27FC236}">
                <a16:creationId xmlns:a16="http://schemas.microsoft.com/office/drawing/2014/main" id="{A29991DC-FE9E-2F9C-4FEC-8B2620C888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71CE23-21F9-4906-D6F4-FB1754881521}"/>
              </a:ext>
            </a:extLst>
          </p:cNvPr>
          <p:cNvSpPr>
            <a:spLocks noGrp="1"/>
          </p:cNvSpPr>
          <p:nvPr>
            <p:ph type="sldNum" sz="quarter" idx="12"/>
          </p:nvPr>
        </p:nvSpPr>
        <p:spPr/>
        <p:txBody>
          <a:bodyPr/>
          <a:lstStyle>
            <a:lvl1pPr>
              <a:defRPr/>
            </a:lvl1pPr>
          </a:lstStyle>
          <a:p>
            <a:pPr>
              <a:defRPr/>
            </a:pPr>
            <a:fld id="{4A4F46CB-AC14-4A8C-B8F5-80FFB58F7E8A}" type="slidenum">
              <a:rPr lang="en-US"/>
              <a:pPr>
                <a:defRPr/>
              </a:pPr>
              <a:t>‹#›</a:t>
            </a:fld>
            <a:endParaRPr lang="en-US"/>
          </a:p>
        </p:txBody>
      </p:sp>
    </p:spTree>
    <p:extLst>
      <p:ext uri="{BB962C8B-B14F-4D97-AF65-F5344CB8AC3E}">
        <p14:creationId xmlns:p14="http://schemas.microsoft.com/office/powerpoint/2010/main" val="208675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F7A70F-823C-A573-E640-AEA025E4E9A1}"/>
              </a:ext>
            </a:extLst>
          </p:cNvPr>
          <p:cNvSpPr>
            <a:spLocks noGrp="1"/>
          </p:cNvSpPr>
          <p:nvPr>
            <p:ph type="dt" sz="half" idx="10"/>
          </p:nvPr>
        </p:nvSpPr>
        <p:spPr/>
        <p:txBody>
          <a:bodyPr/>
          <a:lstStyle>
            <a:lvl1pPr>
              <a:defRPr/>
            </a:lvl1pPr>
          </a:lstStyle>
          <a:p>
            <a:pPr>
              <a:defRPr/>
            </a:pPr>
            <a:fld id="{B92FC269-0063-45E4-880E-DBE986FAA954}" type="datetimeFigureOut">
              <a:rPr lang="en-US"/>
              <a:pPr>
                <a:defRPr/>
              </a:pPr>
              <a:t>2/17/2026</a:t>
            </a:fld>
            <a:endParaRPr lang="en-US"/>
          </a:p>
        </p:txBody>
      </p:sp>
      <p:sp>
        <p:nvSpPr>
          <p:cNvPr id="5" name="Footer Placeholder 4">
            <a:extLst>
              <a:ext uri="{FF2B5EF4-FFF2-40B4-BE49-F238E27FC236}">
                <a16:creationId xmlns:a16="http://schemas.microsoft.com/office/drawing/2014/main" id="{2156CBAF-6406-95F0-4769-65132E66E8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5BDA33C-57EA-222D-5C69-36D70026AC7C}"/>
              </a:ext>
            </a:extLst>
          </p:cNvPr>
          <p:cNvSpPr>
            <a:spLocks noGrp="1"/>
          </p:cNvSpPr>
          <p:nvPr>
            <p:ph type="sldNum" sz="quarter" idx="12"/>
          </p:nvPr>
        </p:nvSpPr>
        <p:spPr/>
        <p:txBody>
          <a:bodyPr/>
          <a:lstStyle>
            <a:lvl1pPr>
              <a:defRPr/>
            </a:lvl1pPr>
          </a:lstStyle>
          <a:p>
            <a:pPr>
              <a:defRPr/>
            </a:pPr>
            <a:fld id="{71E8ED52-9D61-47A8-9B5F-FE76C1A16CA2}" type="slidenum">
              <a:rPr lang="en-US"/>
              <a:pPr>
                <a:defRPr/>
              </a:pPr>
              <a:t>‹#›</a:t>
            </a:fld>
            <a:endParaRPr lang="en-US"/>
          </a:p>
        </p:txBody>
      </p:sp>
    </p:spTree>
    <p:extLst>
      <p:ext uri="{BB962C8B-B14F-4D97-AF65-F5344CB8AC3E}">
        <p14:creationId xmlns:p14="http://schemas.microsoft.com/office/powerpoint/2010/main" val="280568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3E2A2E6-B5F3-B745-8636-76575E3893B3}"/>
              </a:ext>
            </a:extLst>
          </p:cNvPr>
          <p:cNvSpPr>
            <a:spLocks noGrp="1"/>
          </p:cNvSpPr>
          <p:nvPr>
            <p:ph type="dt" sz="half" idx="10"/>
          </p:nvPr>
        </p:nvSpPr>
        <p:spPr/>
        <p:txBody>
          <a:bodyPr/>
          <a:lstStyle>
            <a:lvl1pPr>
              <a:defRPr/>
            </a:lvl1pPr>
          </a:lstStyle>
          <a:p>
            <a:fld id="{CA6D911D-871F-4EEB-A382-CC080131A51E}" type="datetimeFigureOut">
              <a:rPr lang="en-US" smtClean="0"/>
              <a:t>2/17/2026</a:t>
            </a:fld>
            <a:endParaRPr lang="en-US"/>
          </a:p>
        </p:txBody>
      </p:sp>
      <p:sp>
        <p:nvSpPr>
          <p:cNvPr id="6" name="Footer Placeholder 4">
            <a:extLst>
              <a:ext uri="{FF2B5EF4-FFF2-40B4-BE49-F238E27FC236}">
                <a16:creationId xmlns:a16="http://schemas.microsoft.com/office/drawing/2014/main" id="{B526A3D2-374C-D295-4BDF-7226DBDB69A1}"/>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E3DA78CA-88BD-5C8D-1500-9B85C3978B4E}"/>
              </a:ext>
            </a:extLst>
          </p:cNvPr>
          <p:cNvSpPr>
            <a:spLocks noGrp="1"/>
          </p:cNvSpPr>
          <p:nvPr>
            <p:ph type="sldNum" sz="quarter" idx="12"/>
          </p:nvPr>
        </p:nvSpPr>
        <p:spPr/>
        <p:txBody>
          <a:bodyPr/>
          <a:lstStyle>
            <a:lvl1pPr>
              <a:defRPr/>
            </a:lvl1pPr>
          </a:lstStyle>
          <a:p>
            <a:fld id="{8F5F1C52-05BF-4916-9528-5431DB024828}" type="slidenum">
              <a:rPr lang="en-US" smtClean="0"/>
              <a:t>‹#›</a:t>
            </a:fld>
            <a:endParaRPr lang="en-US"/>
          </a:p>
        </p:txBody>
      </p:sp>
    </p:spTree>
    <p:extLst>
      <p:ext uri="{BB962C8B-B14F-4D97-AF65-F5344CB8AC3E}">
        <p14:creationId xmlns:p14="http://schemas.microsoft.com/office/powerpoint/2010/main" val="808983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71634E7B-95D5-7D3E-E939-97EA8A8E248A}"/>
              </a:ext>
            </a:extLst>
          </p:cNvPr>
          <p:cNvSpPr>
            <a:spLocks noGrp="1"/>
          </p:cNvSpPr>
          <p:nvPr>
            <p:ph type="dt" sz="half" idx="10"/>
          </p:nvPr>
        </p:nvSpPr>
        <p:spPr/>
        <p:txBody>
          <a:bodyPr/>
          <a:lstStyle>
            <a:lvl1pPr>
              <a:defRPr/>
            </a:lvl1pPr>
          </a:lstStyle>
          <a:p>
            <a:fld id="{CA6D911D-871F-4EEB-A382-CC080131A51E}" type="datetimeFigureOut">
              <a:rPr lang="en-US" smtClean="0"/>
              <a:t>2/17/2026</a:t>
            </a:fld>
            <a:endParaRPr lang="en-US"/>
          </a:p>
        </p:txBody>
      </p:sp>
      <p:sp>
        <p:nvSpPr>
          <p:cNvPr id="8" name="Footer Placeholder 4">
            <a:extLst>
              <a:ext uri="{FF2B5EF4-FFF2-40B4-BE49-F238E27FC236}">
                <a16:creationId xmlns:a16="http://schemas.microsoft.com/office/drawing/2014/main" id="{FE7BA2E9-3B77-EE82-217A-812611DB43FE}"/>
              </a:ext>
            </a:extLst>
          </p:cNvPr>
          <p:cNvSpPr>
            <a:spLocks noGrp="1"/>
          </p:cNvSpPr>
          <p:nvPr>
            <p:ph type="ftr" sz="quarter" idx="11"/>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AAFF9DAF-A915-67EA-6BCC-471F58F9A2B3}"/>
              </a:ext>
            </a:extLst>
          </p:cNvPr>
          <p:cNvSpPr>
            <a:spLocks noGrp="1"/>
          </p:cNvSpPr>
          <p:nvPr>
            <p:ph type="sldNum" sz="quarter" idx="12"/>
          </p:nvPr>
        </p:nvSpPr>
        <p:spPr/>
        <p:txBody>
          <a:bodyPr/>
          <a:lstStyle>
            <a:lvl1pPr>
              <a:defRPr/>
            </a:lvl1pPr>
          </a:lstStyle>
          <a:p>
            <a:fld id="{8F5F1C52-05BF-4916-9528-5431DB024828}" type="slidenum">
              <a:rPr lang="en-US" smtClean="0"/>
              <a:t>‹#›</a:t>
            </a:fld>
            <a:endParaRPr lang="en-US"/>
          </a:p>
        </p:txBody>
      </p:sp>
    </p:spTree>
    <p:extLst>
      <p:ext uri="{BB962C8B-B14F-4D97-AF65-F5344CB8AC3E}">
        <p14:creationId xmlns:p14="http://schemas.microsoft.com/office/powerpoint/2010/main" val="311595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AB79E776-58B5-8917-9FBC-F8A370E8041F}"/>
              </a:ext>
            </a:extLst>
          </p:cNvPr>
          <p:cNvSpPr>
            <a:spLocks noGrp="1"/>
          </p:cNvSpPr>
          <p:nvPr>
            <p:ph type="dt" sz="half" idx="10"/>
          </p:nvPr>
        </p:nvSpPr>
        <p:spPr/>
        <p:txBody>
          <a:bodyPr/>
          <a:lstStyle>
            <a:lvl1pPr>
              <a:defRPr/>
            </a:lvl1pPr>
          </a:lstStyle>
          <a:p>
            <a:pPr>
              <a:defRPr/>
            </a:pPr>
            <a:fld id="{73DE9959-89F0-4AD9-946C-1B9491C52F04}" type="datetimeFigureOut">
              <a:rPr lang="en-US"/>
              <a:pPr>
                <a:defRPr/>
              </a:pPr>
              <a:t>2/17/2026</a:t>
            </a:fld>
            <a:endParaRPr lang="en-US"/>
          </a:p>
        </p:txBody>
      </p:sp>
      <p:sp>
        <p:nvSpPr>
          <p:cNvPr id="4" name="Footer Placeholder 4">
            <a:extLst>
              <a:ext uri="{FF2B5EF4-FFF2-40B4-BE49-F238E27FC236}">
                <a16:creationId xmlns:a16="http://schemas.microsoft.com/office/drawing/2014/main" id="{3D0377F3-4F13-6F97-5BCE-3BD1AC32539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E05021B-7225-11B6-563D-C77F98EE9F53}"/>
              </a:ext>
            </a:extLst>
          </p:cNvPr>
          <p:cNvSpPr>
            <a:spLocks noGrp="1"/>
          </p:cNvSpPr>
          <p:nvPr>
            <p:ph type="sldNum" sz="quarter" idx="12"/>
          </p:nvPr>
        </p:nvSpPr>
        <p:spPr/>
        <p:txBody>
          <a:bodyPr/>
          <a:lstStyle>
            <a:lvl1pPr>
              <a:defRPr/>
            </a:lvl1pPr>
          </a:lstStyle>
          <a:p>
            <a:pPr>
              <a:defRPr/>
            </a:pPr>
            <a:fld id="{F321F3A7-7D5F-4C2A-99E0-2200DF69759A}" type="slidenum">
              <a:rPr lang="en-US"/>
              <a:pPr>
                <a:defRPr/>
              </a:pPr>
              <a:t>‹#›</a:t>
            </a:fld>
            <a:endParaRPr lang="en-US"/>
          </a:p>
        </p:txBody>
      </p:sp>
    </p:spTree>
    <p:extLst>
      <p:ext uri="{BB962C8B-B14F-4D97-AF65-F5344CB8AC3E}">
        <p14:creationId xmlns:p14="http://schemas.microsoft.com/office/powerpoint/2010/main" val="1019930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9BDD354-6BF9-9D63-6797-784E71D76FFC}"/>
              </a:ext>
            </a:extLst>
          </p:cNvPr>
          <p:cNvSpPr>
            <a:spLocks noGrp="1"/>
          </p:cNvSpPr>
          <p:nvPr>
            <p:ph type="dt" sz="half" idx="10"/>
          </p:nvPr>
        </p:nvSpPr>
        <p:spPr/>
        <p:txBody>
          <a:bodyPr/>
          <a:lstStyle>
            <a:lvl1pPr>
              <a:defRPr/>
            </a:lvl1pPr>
          </a:lstStyle>
          <a:p>
            <a:fld id="{CA6D911D-871F-4EEB-A382-CC080131A51E}" type="datetimeFigureOut">
              <a:rPr lang="en-US" smtClean="0"/>
              <a:t>2/17/2026</a:t>
            </a:fld>
            <a:endParaRPr lang="en-US"/>
          </a:p>
        </p:txBody>
      </p:sp>
      <p:sp>
        <p:nvSpPr>
          <p:cNvPr id="3" name="Footer Placeholder 4">
            <a:extLst>
              <a:ext uri="{FF2B5EF4-FFF2-40B4-BE49-F238E27FC236}">
                <a16:creationId xmlns:a16="http://schemas.microsoft.com/office/drawing/2014/main" id="{673A5BAB-F2DE-B8FC-6944-0B542FB33159}"/>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090A0CE1-CE2D-1432-3EAB-9AE084CBBFB2}"/>
              </a:ext>
            </a:extLst>
          </p:cNvPr>
          <p:cNvSpPr>
            <a:spLocks noGrp="1"/>
          </p:cNvSpPr>
          <p:nvPr>
            <p:ph type="sldNum" sz="quarter" idx="12"/>
          </p:nvPr>
        </p:nvSpPr>
        <p:spPr/>
        <p:txBody>
          <a:bodyPr/>
          <a:lstStyle>
            <a:lvl1pPr>
              <a:defRPr/>
            </a:lvl1pPr>
          </a:lstStyle>
          <a:p>
            <a:fld id="{8F5F1C52-05BF-4916-9528-5431DB024828}" type="slidenum">
              <a:rPr lang="en-US" smtClean="0"/>
              <a:t>‹#›</a:t>
            </a:fld>
            <a:endParaRPr lang="en-US"/>
          </a:p>
        </p:txBody>
      </p:sp>
    </p:spTree>
    <p:extLst>
      <p:ext uri="{BB962C8B-B14F-4D97-AF65-F5344CB8AC3E}">
        <p14:creationId xmlns:p14="http://schemas.microsoft.com/office/powerpoint/2010/main" val="1446430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875CAAA-AEBF-FB54-761A-71CCBC9B047A}"/>
              </a:ext>
            </a:extLst>
          </p:cNvPr>
          <p:cNvSpPr>
            <a:spLocks noGrp="1"/>
          </p:cNvSpPr>
          <p:nvPr>
            <p:ph type="dt" sz="half" idx="10"/>
          </p:nvPr>
        </p:nvSpPr>
        <p:spPr/>
        <p:txBody>
          <a:bodyPr/>
          <a:lstStyle>
            <a:lvl1pPr>
              <a:defRPr/>
            </a:lvl1pPr>
          </a:lstStyle>
          <a:p>
            <a:fld id="{CA6D911D-871F-4EEB-A382-CC080131A51E}" type="datetimeFigureOut">
              <a:rPr lang="en-US" smtClean="0"/>
              <a:t>2/17/2026</a:t>
            </a:fld>
            <a:endParaRPr lang="en-US"/>
          </a:p>
        </p:txBody>
      </p:sp>
      <p:sp>
        <p:nvSpPr>
          <p:cNvPr id="6" name="Footer Placeholder 4">
            <a:extLst>
              <a:ext uri="{FF2B5EF4-FFF2-40B4-BE49-F238E27FC236}">
                <a16:creationId xmlns:a16="http://schemas.microsoft.com/office/drawing/2014/main" id="{643E38FD-C0E5-8850-7705-9DA4995D44AD}"/>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A6CAD50E-9F6C-F9A8-6172-9ED67429E9F0}"/>
              </a:ext>
            </a:extLst>
          </p:cNvPr>
          <p:cNvSpPr>
            <a:spLocks noGrp="1"/>
          </p:cNvSpPr>
          <p:nvPr>
            <p:ph type="sldNum" sz="quarter" idx="12"/>
          </p:nvPr>
        </p:nvSpPr>
        <p:spPr/>
        <p:txBody>
          <a:bodyPr/>
          <a:lstStyle>
            <a:lvl1pPr>
              <a:defRPr/>
            </a:lvl1pPr>
          </a:lstStyle>
          <a:p>
            <a:fld id="{8F5F1C52-05BF-4916-9528-5431DB024828}" type="slidenum">
              <a:rPr lang="en-US" smtClean="0"/>
              <a:t>‹#›</a:t>
            </a:fld>
            <a:endParaRPr lang="en-US"/>
          </a:p>
        </p:txBody>
      </p:sp>
    </p:spTree>
    <p:extLst>
      <p:ext uri="{BB962C8B-B14F-4D97-AF65-F5344CB8AC3E}">
        <p14:creationId xmlns:p14="http://schemas.microsoft.com/office/powerpoint/2010/main" val="1927301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247EB83-59AF-0906-405D-96B7150B208C}"/>
              </a:ext>
            </a:extLst>
          </p:cNvPr>
          <p:cNvSpPr>
            <a:spLocks noGrp="1"/>
          </p:cNvSpPr>
          <p:nvPr>
            <p:ph type="dt" sz="half" idx="10"/>
          </p:nvPr>
        </p:nvSpPr>
        <p:spPr/>
        <p:txBody>
          <a:bodyPr/>
          <a:lstStyle>
            <a:lvl1pPr>
              <a:defRPr/>
            </a:lvl1pPr>
          </a:lstStyle>
          <a:p>
            <a:fld id="{CA6D911D-871F-4EEB-A382-CC080131A51E}" type="datetimeFigureOut">
              <a:rPr lang="en-US" smtClean="0"/>
              <a:t>2/17/2026</a:t>
            </a:fld>
            <a:endParaRPr lang="en-US"/>
          </a:p>
        </p:txBody>
      </p:sp>
      <p:sp>
        <p:nvSpPr>
          <p:cNvPr id="6" name="Footer Placeholder 4">
            <a:extLst>
              <a:ext uri="{FF2B5EF4-FFF2-40B4-BE49-F238E27FC236}">
                <a16:creationId xmlns:a16="http://schemas.microsoft.com/office/drawing/2014/main" id="{76A688E2-AE44-BC30-A6A2-7362508BCA6B}"/>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338574FE-1DE6-9486-A5FB-B85E0D65BAB0}"/>
              </a:ext>
            </a:extLst>
          </p:cNvPr>
          <p:cNvSpPr>
            <a:spLocks noGrp="1"/>
          </p:cNvSpPr>
          <p:nvPr>
            <p:ph type="sldNum" sz="quarter" idx="12"/>
          </p:nvPr>
        </p:nvSpPr>
        <p:spPr/>
        <p:txBody>
          <a:bodyPr/>
          <a:lstStyle>
            <a:lvl1pPr>
              <a:defRPr/>
            </a:lvl1pPr>
          </a:lstStyle>
          <a:p>
            <a:fld id="{8F5F1C52-05BF-4916-9528-5431DB024828}" type="slidenum">
              <a:rPr lang="en-US" smtClean="0"/>
              <a:t>‹#›</a:t>
            </a:fld>
            <a:endParaRPr lang="en-US"/>
          </a:p>
        </p:txBody>
      </p:sp>
    </p:spTree>
    <p:extLst>
      <p:ext uri="{BB962C8B-B14F-4D97-AF65-F5344CB8AC3E}">
        <p14:creationId xmlns:p14="http://schemas.microsoft.com/office/powerpoint/2010/main" val="384730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745761B-FF0A-B123-7018-2B01DE7C478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09293D3-4506-A219-728D-E49856B3D41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821507C-77D1-BEC3-CAA8-3E0B2BB19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dirty="0">
                <a:solidFill>
                  <a:schemeClr val="tx1">
                    <a:shade val="82000"/>
                  </a:schemeClr>
                </a:solidFill>
                <a:latin typeface="+mn-lt"/>
              </a:defRPr>
            </a:lvl1pPr>
          </a:lstStyle>
          <a:p>
            <a:pPr>
              <a:defRPr/>
            </a:pPr>
            <a:fld id="{5B7FF65B-DCDF-46DA-BB9D-B14A3ABB8C60}" type="datetimeFigureOut">
              <a:rPr lang="en-US"/>
              <a:pPr>
                <a:defRPr/>
              </a:pPr>
              <a:t>2/17/2026</a:t>
            </a:fld>
            <a:endParaRPr lang="en-US"/>
          </a:p>
        </p:txBody>
      </p:sp>
      <p:sp>
        <p:nvSpPr>
          <p:cNvPr id="5" name="Footer Placeholder 4">
            <a:extLst>
              <a:ext uri="{FF2B5EF4-FFF2-40B4-BE49-F238E27FC236}">
                <a16:creationId xmlns:a16="http://schemas.microsoft.com/office/drawing/2014/main" id="{7F72603C-1E89-C962-4F98-8A9EE676EA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shade val="82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EBA73FF-CD9F-E495-F795-6E0EF376F0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dirty="0">
                <a:solidFill>
                  <a:schemeClr val="tx1">
                    <a:shade val="82000"/>
                  </a:schemeClr>
                </a:solidFill>
                <a:latin typeface="+mn-lt"/>
              </a:defRPr>
            </a:lvl1pPr>
          </a:lstStyle>
          <a:p>
            <a:pPr>
              <a:defRPr/>
            </a:pPr>
            <a:fld id="{2C5947A9-1031-420D-8967-C80E3F1122CA}" type="slidenum">
              <a:rPr lang="en-US"/>
              <a:pPr>
                <a:defRPr/>
              </a:pPr>
              <a:t>‹#›</a:t>
            </a:fld>
            <a:endParaRPr lang="en-US"/>
          </a:p>
        </p:txBody>
      </p:sp>
    </p:spTree>
    <p:extLst>
      <p:ext uri="{BB962C8B-B14F-4D97-AF65-F5344CB8AC3E}">
        <p14:creationId xmlns:p14="http://schemas.microsoft.com/office/powerpoint/2010/main" val="376333611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2pPr>
      <a:lvl3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3pPr>
      <a:lvl4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4pPr>
      <a:lvl5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2.png"/><Relationship Id="rId2" Type="http://schemas.microsoft.com/office/2007/relationships/media" Target="../media/media10.wav"/><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7" Type="http://schemas.openxmlformats.org/officeDocument/2006/relationships/image" Target="../media/image2.png"/><Relationship Id="rId2" Type="http://schemas.microsoft.com/office/2007/relationships/media" Target="../media/media17.wav"/><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2.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2.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2.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John 17:1-26</a:t>
            </a:r>
          </a:p>
        </p:txBody>
      </p:sp>
      <p:sp>
        <p:nvSpPr>
          <p:cNvPr id="4" name="Content Placeholder 3">
            <a:extLst>
              <a:ext uri="{FF2B5EF4-FFF2-40B4-BE49-F238E27FC236}">
                <a16:creationId xmlns:a16="http://schemas.microsoft.com/office/drawing/2014/main" id="{DFD4D6AF-D970-F243-A5FF-EDEE016F1388}"/>
              </a:ext>
            </a:extLst>
          </p:cNvPr>
          <p:cNvSpPr>
            <a:spLocks noGrp="1"/>
          </p:cNvSpPr>
          <p:nvPr>
            <p:ph idx="1"/>
          </p:nvPr>
        </p:nvSpPr>
        <p:spPr>
          <a:xfrm>
            <a:off x="1066800" y="182469"/>
            <a:ext cx="10515600" cy="1570131"/>
          </a:xfrm>
        </p:spPr>
        <p:txBody>
          <a:bodyPr/>
          <a:lstStyle/>
          <a:p>
            <a:pPr marL="0" indent="0" algn="ctr">
              <a:buNone/>
            </a:pPr>
            <a:r>
              <a:rPr lang="en-US" sz="3600" b="1" dirty="0">
                <a:solidFill>
                  <a:srgbClr val="FFFF00"/>
                </a:solidFill>
                <a:latin typeface="Arial" panose="020B0604020202020204" pitchFamily="34" charset="0"/>
                <a:cs typeface="Arial" panose="020B0604020202020204" pitchFamily="34" charset="0"/>
              </a:rPr>
              <a:t>John 17 – 18:14</a:t>
            </a:r>
          </a:p>
          <a:p>
            <a:pPr marL="0" indent="0" algn="ctr">
              <a:buNone/>
            </a:pPr>
            <a:r>
              <a:rPr lang="en-US" sz="3600" b="1" dirty="0">
                <a:solidFill>
                  <a:srgbClr val="FFFF00"/>
                </a:solidFill>
                <a:latin typeface="Arial" panose="020B0604020202020204" pitchFamily="34" charset="0"/>
                <a:cs typeface="Arial" panose="020B0604020202020204" pitchFamily="34" charset="0"/>
              </a:rPr>
              <a:t>Jesus High Priestly Prayer and Arrest</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88" r="3064" b="4383"/>
          <a:stretch/>
        </p:blipFill>
        <p:spPr bwMode="auto">
          <a:xfrm>
            <a:off x="2629890" y="1556483"/>
            <a:ext cx="6932221" cy="530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16392700"/>
      </p:ext>
    </p:extLst>
  </p:cSld>
  <p:clrMapOvr>
    <a:masterClrMapping/>
  </p:clrMapOvr>
  <mc:AlternateContent xmlns:mc="http://schemas.openxmlformats.org/markup-compatibility/2006" xmlns:p14="http://schemas.microsoft.com/office/powerpoint/2010/main">
    <mc:Choice Requires="p14">
      <p:transition spd="slow" p14:dur="2000" advTm="12294"/>
    </mc:Choice>
    <mc:Fallback xmlns="">
      <p:transition spd="slow" advTm="12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2D74C-140B-54BC-CD92-190CDCDF077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64EF287-EA16-D9B9-410C-474EDD10346A}"/>
              </a:ext>
            </a:extLst>
          </p:cNvPr>
          <p:cNvPicPr>
            <a:picLocks noChangeAspect="1"/>
          </p:cNvPicPr>
          <p:nvPr/>
        </p:nvPicPr>
        <p:blipFill>
          <a:blip r:embed="rId5"/>
          <a:stretch>
            <a:fillRect/>
          </a:stretch>
        </p:blipFill>
        <p:spPr>
          <a:xfrm>
            <a:off x="9448799" y="69218"/>
            <a:ext cx="2694095" cy="3760885"/>
          </a:xfrm>
          <a:prstGeom prst="rect">
            <a:avLst/>
          </a:prstGeom>
        </p:spPr>
      </p:pic>
      <p:sp>
        <p:nvSpPr>
          <p:cNvPr id="12290" name="Rectangle 2">
            <a:extLst>
              <a:ext uri="{FF2B5EF4-FFF2-40B4-BE49-F238E27FC236}">
                <a16:creationId xmlns:a16="http://schemas.microsoft.com/office/drawing/2014/main" id="{A4993383-2D8C-4050-40A7-5211896EE7E8}"/>
              </a:ext>
            </a:extLst>
          </p:cNvPr>
          <p:cNvSpPr>
            <a:spLocks noGrp="1" noChangeArrowheads="1"/>
          </p:cNvSpPr>
          <p:nvPr>
            <p:ph type="title"/>
          </p:nvPr>
        </p:nvSpPr>
        <p:spPr>
          <a:xfrm>
            <a:off x="0" y="8021"/>
            <a:ext cx="12344400" cy="982579"/>
          </a:xfrm>
        </p:spPr>
        <p:txBody>
          <a:bodyPr/>
          <a:lstStyle/>
          <a:p>
            <a:pPr algn="ctr"/>
            <a:r>
              <a:rPr lang="en-US" b="1" dirty="0">
                <a:solidFill>
                  <a:srgbClr val="FFC000"/>
                </a:solidFill>
                <a:latin typeface="Arial" panose="020B0604020202020204" pitchFamily="34" charset="0"/>
                <a:cs typeface="Arial" panose="020B0604020202020204" pitchFamily="34" charset="0"/>
              </a:rPr>
              <a:t>World</a:t>
            </a:r>
          </a:p>
        </p:txBody>
      </p:sp>
      <p:sp>
        <p:nvSpPr>
          <p:cNvPr id="12291" name="Rectangle 3">
            <a:extLst>
              <a:ext uri="{FF2B5EF4-FFF2-40B4-BE49-F238E27FC236}">
                <a16:creationId xmlns:a16="http://schemas.microsoft.com/office/drawing/2014/main" id="{0A18134B-6A49-9AB2-3F06-430294C8983D}"/>
              </a:ext>
            </a:extLst>
          </p:cNvPr>
          <p:cNvSpPr>
            <a:spLocks noGrp="1" noChangeArrowheads="1"/>
          </p:cNvSpPr>
          <p:nvPr>
            <p:ph idx="1"/>
          </p:nvPr>
        </p:nvSpPr>
        <p:spPr>
          <a:xfrm>
            <a:off x="0" y="1051798"/>
            <a:ext cx="12344400" cy="5806202"/>
          </a:xfrm>
        </p:spPr>
        <p:txBody>
          <a:bodyPr>
            <a:noAutofit/>
          </a:bodyPr>
          <a:lstStyle/>
          <a:p>
            <a:r>
              <a:rPr lang="en-US" sz="2400" b="1" dirty="0">
                <a:latin typeface="Arial" panose="020B0604020202020204" pitchFamily="34" charset="0"/>
                <a:cs typeface="Arial" panose="020B0604020202020204" pitchFamily="34" charset="0"/>
              </a:rPr>
              <a:t>Jesus came into the world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because God so loved the world (John 3:16)</a:t>
            </a:r>
          </a:p>
          <a:p>
            <a:r>
              <a:rPr lang="en-US" sz="2400" b="1" dirty="0">
                <a:latin typeface="Arial" panose="020B0604020202020204" pitchFamily="34" charset="0"/>
                <a:cs typeface="Arial" panose="020B0604020202020204" pitchFamily="34" charset="0"/>
              </a:rPr>
              <a:t>Different contexts</a:t>
            </a:r>
          </a:p>
          <a:p>
            <a:pPr lvl="1"/>
            <a:r>
              <a:rPr lang="en-US" b="1" dirty="0">
                <a:latin typeface="Arial" panose="020B0604020202020204" pitchFamily="34" charset="0"/>
                <a:cs typeface="Arial" panose="020B0604020202020204" pitchFamily="34" charset="0"/>
              </a:rPr>
              <a:t>John 3:16 – </a:t>
            </a:r>
            <a:r>
              <a:rPr lang="en-US" b="1" dirty="0">
                <a:solidFill>
                  <a:srgbClr val="FFFF00"/>
                </a:solidFill>
                <a:latin typeface="Arial" panose="020B0604020202020204" pitchFamily="34" charset="0"/>
                <a:cs typeface="Arial" panose="020B0604020202020204" pitchFamily="34" charset="0"/>
              </a:rPr>
              <a:t>His creation – mankind floundering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without knowing God</a:t>
            </a:r>
          </a:p>
          <a:p>
            <a:pPr lvl="1"/>
            <a:endParaRPr lang="en-US" dirty="0"/>
          </a:p>
        </p:txBody>
      </p:sp>
      <p:sp>
        <p:nvSpPr>
          <p:cNvPr id="12292" name="Rectangle 4">
            <a:extLst>
              <a:ext uri="{FF2B5EF4-FFF2-40B4-BE49-F238E27FC236}">
                <a16:creationId xmlns:a16="http://schemas.microsoft.com/office/drawing/2014/main" id="{6138B13C-731F-E3C3-E311-650A2CFC7D52}"/>
              </a:ext>
            </a:extLst>
          </p:cNvPr>
          <p:cNvSpPr>
            <a:spLocks noGrp="1" noChangeArrowheads="1"/>
          </p:cNvSpPr>
          <p:nvPr>
            <p:ph sz="half" idx="4294967295"/>
          </p:nvPr>
        </p:nvSpPr>
        <p:spPr>
          <a:xfrm>
            <a:off x="20855" y="2971800"/>
            <a:ext cx="11811000" cy="3886200"/>
          </a:xfrm>
        </p:spPr>
        <p:txBody>
          <a:bodyPr>
            <a:noAutofit/>
          </a:bodyPr>
          <a:lstStyle/>
          <a:p>
            <a:r>
              <a:rPr lang="en-US" sz="2400" b="1" dirty="0">
                <a:latin typeface="Arial" panose="020B0604020202020204" pitchFamily="34" charset="0"/>
                <a:cs typeface="Arial" panose="020B0604020202020204" pitchFamily="34" charset="0"/>
              </a:rPr>
              <a:t>I pray for them. </a:t>
            </a:r>
            <a:r>
              <a:rPr lang="en-US" sz="2400" b="1" dirty="0">
                <a:solidFill>
                  <a:srgbClr val="FFC000"/>
                </a:solidFill>
                <a:latin typeface="Arial" panose="020B0604020202020204" pitchFamily="34" charset="0"/>
                <a:cs typeface="Arial" panose="020B0604020202020204" pitchFamily="34" charset="0"/>
              </a:rPr>
              <a:t>I do not pray for the world</a:t>
            </a:r>
            <a:r>
              <a:rPr lang="en-US" sz="2400" b="1" dirty="0">
                <a:latin typeface="Arial" panose="020B0604020202020204" pitchFamily="34" charset="0"/>
                <a:cs typeface="Arial" panose="020B0604020202020204" pitchFamily="34" charset="0"/>
              </a:rPr>
              <a:t> </a:t>
            </a:r>
            <a:r>
              <a:rPr lang="en-US" sz="2400" b="1" dirty="0">
                <a:solidFill>
                  <a:srgbClr val="FFFF00"/>
                </a:solidFill>
                <a:latin typeface="Arial" panose="020B0604020202020204" pitchFamily="34" charset="0"/>
                <a:cs typeface="Arial" panose="020B0604020202020204" pitchFamily="34" charset="0"/>
              </a:rPr>
              <a:t>but for the ones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you have given me,</a:t>
            </a:r>
            <a:r>
              <a:rPr lang="en-US" sz="2400" b="1" dirty="0">
                <a:latin typeface="Arial" panose="020B0604020202020204" pitchFamily="34" charset="0"/>
                <a:cs typeface="Arial" panose="020B0604020202020204" pitchFamily="34" charset="0"/>
              </a:rPr>
              <a:t> because they are yours, and everything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of mine is yours and everything of yours is mine,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and I have been glorified in them. (John 17:9-10)</a:t>
            </a:r>
          </a:p>
          <a:p>
            <a:r>
              <a:rPr lang="en-US" sz="2400" b="1" dirty="0">
                <a:latin typeface="Arial" panose="020B0604020202020204" pitchFamily="34" charset="0"/>
                <a:cs typeface="Arial" panose="020B0604020202020204" pitchFamily="34" charset="0"/>
              </a:rPr>
              <a:t>Different contexts</a:t>
            </a:r>
          </a:p>
          <a:p>
            <a:pPr lvl="1">
              <a:tabLst>
                <a:tab pos="2454275" algn="l"/>
              </a:tabLst>
            </a:pPr>
            <a:r>
              <a:rPr lang="en-US" b="1" dirty="0">
                <a:latin typeface="Arial" panose="020B0604020202020204" pitchFamily="34" charset="0"/>
                <a:cs typeface="Arial" panose="020B0604020202020204" pitchFamily="34" charset="0"/>
              </a:rPr>
              <a:t>John 17:9 – </a:t>
            </a:r>
            <a:r>
              <a:rPr lang="en-US" b="1" dirty="0">
                <a:solidFill>
                  <a:srgbClr val="FFC000"/>
                </a:solidFill>
                <a:latin typeface="Arial" panose="020B0604020202020204" pitchFamily="34" charset="0"/>
                <a:cs typeface="Arial" panose="020B0604020202020204" pitchFamily="34" charset="0"/>
              </a:rPr>
              <a:t>human society organized </a:t>
            </a:r>
            <a:br>
              <a:rPr lang="en-US" b="1" dirty="0">
                <a:solidFill>
                  <a:srgbClr val="FFC000"/>
                </a:solidFill>
                <a:latin typeface="Arial" panose="020B0604020202020204" pitchFamily="34" charset="0"/>
                <a:cs typeface="Arial" panose="020B0604020202020204" pitchFamily="34" charset="0"/>
              </a:rPr>
            </a:br>
            <a:r>
              <a:rPr lang="en-US" b="1" dirty="0">
                <a:solidFill>
                  <a:srgbClr val="FFC000"/>
                </a:solidFill>
                <a:latin typeface="Arial" panose="020B0604020202020204" pitchFamily="34" charset="0"/>
                <a:cs typeface="Arial" panose="020B0604020202020204" pitchFamily="34" charset="0"/>
              </a:rPr>
              <a:t>	without God, 	self-seeking motivations</a:t>
            </a:r>
          </a:p>
          <a:p>
            <a:endParaRPr lang="en-US" sz="2400" dirty="0"/>
          </a:p>
          <a:p>
            <a:endParaRPr lang="en-US" sz="2400" dirty="0"/>
          </a:p>
        </p:txBody>
      </p:sp>
      <p:sp>
        <p:nvSpPr>
          <p:cNvPr id="12293" name="Rectangle 5">
            <a:extLst>
              <a:ext uri="{FF2B5EF4-FFF2-40B4-BE49-F238E27FC236}">
                <a16:creationId xmlns:a16="http://schemas.microsoft.com/office/drawing/2014/main" id="{3CDF2EB6-33AA-A8E3-4C0B-1262069685FE}"/>
              </a:ext>
            </a:extLst>
          </p:cNvPr>
          <p:cNvSpPr>
            <a:spLocks noChangeArrowheads="1"/>
          </p:cNvSpPr>
          <p:nvPr/>
        </p:nvSpPr>
        <p:spPr bwMode="auto">
          <a:xfrm>
            <a:off x="324050" y="5562599"/>
            <a:ext cx="8319053" cy="1287379"/>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ts val="300"/>
              </a:spcBef>
              <a:spcAft>
                <a:spcPts val="300"/>
              </a:spcAft>
              <a:buFontTx/>
              <a:buChar char="•"/>
            </a:pPr>
            <a:r>
              <a:rPr lang="en-US" sz="2400" b="1" dirty="0">
                <a:solidFill>
                  <a:srgbClr val="002060"/>
                </a:solidFill>
                <a:latin typeface="Arial" charset="0"/>
              </a:rPr>
              <a:t>Jesus sends the disciples into the world </a:t>
            </a:r>
          </a:p>
          <a:p>
            <a:pPr marL="742950" lvl="1" indent="-285750" algn="just">
              <a:spcBef>
                <a:spcPts val="300"/>
              </a:spcBef>
              <a:spcAft>
                <a:spcPts val="600"/>
              </a:spcAft>
              <a:buFontTx/>
              <a:buChar char="–"/>
            </a:pPr>
            <a:r>
              <a:rPr lang="en-US" sz="2400" b="1" dirty="0">
                <a:solidFill>
                  <a:srgbClr val="002060"/>
                </a:solidFill>
                <a:latin typeface="Arial" charset="0"/>
              </a:rPr>
              <a:t>Lead the world back to God. </a:t>
            </a:r>
          </a:p>
          <a:p>
            <a:pPr marL="342900" indent="-342900" algn="just">
              <a:spcBef>
                <a:spcPts val="300"/>
              </a:spcBef>
              <a:spcAft>
                <a:spcPts val="300"/>
              </a:spcAft>
              <a:buFontTx/>
              <a:buChar char="•"/>
            </a:pPr>
            <a:endParaRPr lang="en-US" sz="2400" b="1" dirty="0">
              <a:latin typeface="Arial" charset="0"/>
            </a:endParaRPr>
          </a:p>
          <a:p>
            <a:pPr marL="342900" indent="-342900" algn="just">
              <a:spcBef>
                <a:spcPts val="300"/>
              </a:spcBef>
              <a:spcAft>
                <a:spcPts val="300"/>
              </a:spcAft>
              <a:buFontTx/>
              <a:buChar char="•"/>
            </a:pPr>
            <a:endParaRPr lang="en-US" sz="2400" b="1" dirty="0">
              <a:latin typeface="Arial" charset="0"/>
            </a:endParaRPr>
          </a:p>
        </p:txBody>
      </p:sp>
      <p:pic>
        <p:nvPicPr>
          <p:cNvPr id="2" name="Picture 1">
            <a:extLst>
              <a:ext uri="{FF2B5EF4-FFF2-40B4-BE49-F238E27FC236}">
                <a16:creationId xmlns:a16="http://schemas.microsoft.com/office/drawing/2014/main" id="{DB2CF43C-6FCB-94F5-CC44-DE0519C75524}"/>
              </a:ext>
            </a:extLst>
          </p:cNvPr>
          <p:cNvPicPr>
            <a:picLocks noChangeAspect="1"/>
          </p:cNvPicPr>
          <p:nvPr/>
        </p:nvPicPr>
        <p:blipFill>
          <a:blip r:embed="rId6"/>
          <a:stretch>
            <a:fillRect/>
          </a:stretch>
        </p:blipFill>
        <p:spPr>
          <a:xfrm>
            <a:off x="8187954" y="3982503"/>
            <a:ext cx="3954941" cy="2867476"/>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17154422"/>
      </p:ext>
    </p:extLst>
  </p:cSld>
  <p:clrMapOvr>
    <a:masterClrMapping/>
  </p:clrMapOvr>
  <mc:AlternateContent xmlns:mc="http://schemas.openxmlformats.org/markup-compatibility/2006" xmlns:p14="http://schemas.microsoft.com/office/powerpoint/2010/main">
    <mc:Choice Requires="p14">
      <p:transition spd="slow" p14:dur="2000" advTm="52023"/>
    </mc:Choice>
    <mc:Fallback xmlns="">
      <p:transition spd="slow" advTm="52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29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12292" grpId="0" build="p"/>
      <p:bldP spid="1229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FD1CD-87F1-566F-BE79-10FFAE2351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ED9B3E-0ED5-11B0-D052-224195B9E14D}"/>
              </a:ext>
            </a:extLst>
          </p:cNvPr>
          <p:cNvSpPr>
            <a:spLocks noGrp="1"/>
          </p:cNvSpPr>
          <p:nvPr>
            <p:ph type="title"/>
          </p:nvPr>
        </p:nvSpPr>
        <p:spPr>
          <a:xfrm>
            <a:off x="0" y="1"/>
            <a:ext cx="12192000" cy="1142999"/>
          </a:xfrm>
        </p:spPr>
        <p:txBody>
          <a:bodyPr/>
          <a:lstStyle/>
          <a:p>
            <a:pPr algn="ctr"/>
            <a:r>
              <a:rPr lang="en-US" b="1" dirty="0">
                <a:solidFill>
                  <a:srgbClr val="9966FF"/>
                </a:solidFill>
                <a:latin typeface="Arial" panose="020B0604020202020204" pitchFamily="34" charset="0"/>
                <a:ea typeface="+mn-ea"/>
                <a:cs typeface="Arial" panose="020B0604020202020204" pitchFamily="34" charset="0"/>
              </a:rPr>
              <a:t>Claim</a:t>
            </a:r>
          </a:p>
        </p:txBody>
      </p:sp>
      <p:sp>
        <p:nvSpPr>
          <p:cNvPr id="3" name="Content Placeholder 2">
            <a:extLst>
              <a:ext uri="{FF2B5EF4-FFF2-40B4-BE49-F238E27FC236}">
                <a16:creationId xmlns:a16="http://schemas.microsoft.com/office/drawing/2014/main" id="{DDB461EC-F1FC-0A49-16D9-5ED04A76A48F}"/>
              </a:ext>
            </a:extLst>
          </p:cNvPr>
          <p:cNvSpPr>
            <a:spLocks noGrp="1"/>
          </p:cNvSpPr>
          <p:nvPr>
            <p:ph idx="1"/>
          </p:nvPr>
        </p:nvSpPr>
        <p:spPr>
          <a:xfrm>
            <a:off x="0" y="1143000"/>
            <a:ext cx="12192000" cy="5714999"/>
          </a:xfrm>
        </p:spPr>
        <p:txBody>
          <a:bodyPr/>
          <a:lstStyle/>
          <a:p>
            <a:r>
              <a:rPr lang="en-US" b="1" dirty="0">
                <a:solidFill>
                  <a:srgbClr val="FFFF00"/>
                </a:solidFill>
                <a:latin typeface="Arial" panose="020B0604020202020204" pitchFamily="34" charset="0"/>
                <a:cs typeface="Arial" panose="020B0604020202020204" pitchFamily="34" charset="0"/>
              </a:rPr>
              <a:t>Now glorify me, Father, with you, with the glory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that I had with you before the world began.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(John 17:5)</a:t>
            </a:r>
          </a:p>
          <a:p>
            <a:r>
              <a:rPr lang="en-US" b="1" dirty="0">
                <a:solidFill>
                  <a:srgbClr val="FFFF00"/>
                </a:solidFill>
                <a:latin typeface="Arial" panose="020B0604020202020204" pitchFamily="34" charset="0"/>
                <a:cs typeface="Arial" panose="020B0604020202020204" pitchFamily="34" charset="0"/>
              </a:rPr>
              <a:t>“Just as all that belongs to me is yours,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so all that belongs to you is mine.”  (John 17:10)</a:t>
            </a:r>
          </a:p>
          <a:p>
            <a:pPr marL="0" indent="0">
              <a:buNone/>
            </a:pPr>
            <a:endParaRPr lang="en-US"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8762786-65E7-B83A-5C76-81B47F79A176}"/>
              </a:ext>
            </a:extLst>
          </p:cNvPr>
          <p:cNvSpPr txBox="1"/>
          <p:nvPr/>
        </p:nvSpPr>
        <p:spPr>
          <a:xfrm>
            <a:off x="2971800" y="2362200"/>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44B2236F-6E26-B9BC-B6D9-D8791D0721C8}"/>
              </a:ext>
            </a:extLst>
          </p:cNvPr>
          <p:cNvPicPr>
            <a:picLocks noChangeAspect="1"/>
          </p:cNvPicPr>
          <p:nvPr/>
        </p:nvPicPr>
        <p:blipFill>
          <a:blip r:embed="rId5"/>
          <a:stretch>
            <a:fillRect/>
          </a:stretch>
        </p:blipFill>
        <p:spPr>
          <a:xfrm>
            <a:off x="8873564" y="12395"/>
            <a:ext cx="3310415" cy="4438273"/>
          </a:xfrm>
          <a:prstGeom prst="rect">
            <a:avLst/>
          </a:prstGeom>
        </p:spPr>
      </p:pic>
      <p:sp>
        <p:nvSpPr>
          <p:cNvPr id="7" name="TextBox 6">
            <a:extLst>
              <a:ext uri="{FF2B5EF4-FFF2-40B4-BE49-F238E27FC236}">
                <a16:creationId xmlns:a16="http://schemas.microsoft.com/office/drawing/2014/main" id="{E77A43AE-999E-6310-E898-8C77D0DBC5B4}"/>
              </a:ext>
            </a:extLst>
          </p:cNvPr>
          <p:cNvSpPr txBox="1"/>
          <p:nvPr/>
        </p:nvSpPr>
        <p:spPr>
          <a:xfrm>
            <a:off x="761999" y="3393145"/>
            <a:ext cx="8071459" cy="523220"/>
          </a:xfrm>
          <a:prstGeom prst="rect">
            <a:avLst/>
          </a:prstGeom>
          <a:noFill/>
        </p:spPr>
        <p:txBody>
          <a:bodyPr wrap="square" rtlCol="0">
            <a:spAutoFit/>
          </a:bodyPr>
          <a:lstStyle>
            <a:defPPr>
              <a:defRPr lang="en-US"/>
            </a:defPPr>
            <a:lvl1pPr>
              <a:defRPr sz="2800" b="1">
                <a:latin typeface="Arial" panose="020B0604020202020204" pitchFamily="34" charset="0"/>
                <a:cs typeface="Arial" panose="020B0604020202020204" pitchFamily="34" charset="0"/>
              </a:defRPr>
            </a:lvl1pPr>
          </a:lstStyle>
          <a:p>
            <a:pPr marL="457200" indent="-457200">
              <a:buFont typeface="Arial" panose="020B0604020202020204" pitchFamily="34" charset="0"/>
              <a:buChar char="−"/>
            </a:pPr>
            <a:r>
              <a:rPr lang="en-US" dirty="0">
                <a:solidFill>
                  <a:srgbClr val="9966FF"/>
                </a:solidFill>
              </a:rPr>
              <a:t>Clear claim to unity and oneness with God</a:t>
            </a:r>
          </a:p>
        </p:txBody>
      </p:sp>
      <p:sp>
        <p:nvSpPr>
          <p:cNvPr id="8" name="TextBox 7">
            <a:extLst>
              <a:ext uri="{FF2B5EF4-FFF2-40B4-BE49-F238E27FC236}">
                <a16:creationId xmlns:a16="http://schemas.microsoft.com/office/drawing/2014/main" id="{568E8986-94D0-5393-F34B-149301C0492E}"/>
              </a:ext>
            </a:extLst>
          </p:cNvPr>
          <p:cNvSpPr txBox="1"/>
          <p:nvPr/>
        </p:nvSpPr>
        <p:spPr>
          <a:xfrm>
            <a:off x="733925" y="3937648"/>
            <a:ext cx="6342921" cy="523220"/>
          </a:xfrm>
          <a:prstGeom prst="rect">
            <a:avLst/>
          </a:prstGeom>
          <a:noFill/>
        </p:spPr>
        <p:txBody>
          <a:bodyPr wrap="square" rtlCol="0">
            <a:spAutoFit/>
          </a:bodyPr>
          <a:lstStyle>
            <a:defPPr>
              <a:defRPr lang="en-US"/>
            </a:defPPr>
            <a:lvl1pPr>
              <a:defRPr sz="2800" b="1">
                <a:latin typeface="Arial" panose="020B0604020202020204" pitchFamily="34" charset="0"/>
                <a:cs typeface="Arial" panose="020B0604020202020204" pitchFamily="34" charset="0"/>
              </a:defRPr>
            </a:lvl1pPr>
          </a:lstStyle>
          <a:p>
            <a:pPr marL="457200" indent="-457200">
              <a:buFont typeface="Arial" panose="020B0604020202020204" pitchFamily="34" charset="0"/>
              <a:buChar char="−"/>
            </a:pPr>
            <a:r>
              <a:rPr lang="en-US" dirty="0">
                <a:solidFill>
                  <a:srgbClr val="9966FF"/>
                </a:solidFill>
              </a:rPr>
              <a:t>Jesus is one with the Father</a:t>
            </a:r>
          </a:p>
        </p:txBody>
      </p:sp>
      <p:sp>
        <p:nvSpPr>
          <p:cNvPr id="9" name="TextBox 8">
            <a:extLst>
              <a:ext uri="{FF2B5EF4-FFF2-40B4-BE49-F238E27FC236}">
                <a16:creationId xmlns:a16="http://schemas.microsoft.com/office/drawing/2014/main" id="{C4B92FDE-76A2-BFC1-CFE0-BA66F8937442}"/>
              </a:ext>
            </a:extLst>
          </p:cNvPr>
          <p:cNvSpPr txBox="1"/>
          <p:nvPr/>
        </p:nvSpPr>
        <p:spPr>
          <a:xfrm>
            <a:off x="665747" y="4582180"/>
            <a:ext cx="3310414" cy="5232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9966FF"/>
                </a:solidFill>
                <a:latin typeface="Arial" panose="020B0604020202020204" pitchFamily="34" charset="0"/>
                <a:cs typeface="Arial" panose="020B0604020202020204" pitchFamily="34" charset="0"/>
              </a:rPr>
              <a:t>Jesus is God</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000695490"/>
      </p:ext>
    </p:extLst>
  </p:cSld>
  <p:clrMapOvr>
    <a:masterClrMapping/>
  </p:clrMapOvr>
  <mc:AlternateContent xmlns:mc="http://schemas.openxmlformats.org/markup-compatibility/2006" xmlns:p14="http://schemas.microsoft.com/office/powerpoint/2010/main">
    <mc:Choice Requires="p14">
      <p:transition spd="slow" p14:dur="2000" advTm="30137"/>
    </mc:Choice>
    <mc:Fallback xmlns="">
      <p:transition spd="slow" advTm="30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C4566-4AB3-06BF-03DF-51C4D347CE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08C1CC-BC0A-72E6-8BF7-6BF1423878F5}"/>
              </a:ext>
            </a:extLst>
          </p:cNvPr>
          <p:cNvSpPr>
            <a:spLocks noGrp="1"/>
          </p:cNvSpPr>
          <p:nvPr>
            <p:ph type="title"/>
          </p:nvPr>
        </p:nvSpPr>
        <p:spPr>
          <a:xfrm>
            <a:off x="0" y="1"/>
            <a:ext cx="6629400" cy="1142999"/>
          </a:xfrm>
        </p:spPr>
        <p:txBody>
          <a:bodyPr/>
          <a:lstStyle/>
          <a:p>
            <a:pPr algn="ctr"/>
            <a:r>
              <a:rPr lang="en-US" b="1" dirty="0">
                <a:latin typeface="Arial" panose="020B0604020202020204" pitchFamily="34" charset="0"/>
                <a:cs typeface="Arial" panose="020B0604020202020204" pitchFamily="34" charset="0"/>
              </a:rPr>
              <a:t>That they may be one</a:t>
            </a:r>
          </a:p>
        </p:txBody>
      </p:sp>
      <p:sp>
        <p:nvSpPr>
          <p:cNvPr id="3" name="Content Placeholder 2">
            <a:extLst>
              <a:ext uri="{FF2B5EF4-FFF2-40B4-BE49-F238E27FC236}">
                <a16:creationId xmlns:a16="http://schemas.microsoft.com/office/drawing/2014/main" id="{3FD6BA66-BCED-A542-BE82-750D1D92058F}"/>
              </a:ext>
            </a:extLst>
          </p:cNvPr>
          <p:cNvSpPr>
            <a:spLocks noGrp="1"/>
          </p:cNvSpPr>
          <p:nvPr>
            <p:ph idx="1"/>
          </p:nvPr>
        </p:nvSpPr>
        <p:spPr>
          <a:xfrm>
            <a:off x="12510" y="990600"/>
            <a:ext cx="12192000" cy="5867399"/>
          </a:xfrm>
        </p:spPr>
        <p:txBody>
          <a:bodyPr/>
          <a:lstStyle/>
          <a:p>
            <a:r>
              <a:rPr lang="en-US" sz="2400" b="1" dirty="0">
                <a:latin typeface="Arial" panose="020B0604020202020204" pitchFamily="34" charset="0"/>
                <a:cs typeface="Arial" panose="020B0604020202020204" pitchFamily="34" charset="0"/>
              </a:rPr>
              <a:t>Holy Father, keep them in your name that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 have given me, </a:t>
            </a:r>
            <a:r>
              <a:rPr lang="en-US" sz="2400" b="1" dirty="0">
                <a:solidFill>
                  <a:srgbClr val="FFFF00"/>
                </a:solidFill>
                <a:latin typeface="Arial" panose="020B0604020202020204" pitchFamily="34" charset="0"/>
                <a:cs typeface="Arial" panose="020B0604020202020204" pitchFamily="34" charset="0"/>
              </a:rPr>
              <a:t>so that they may be one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just as we are</a:t>
            </a:r>
            <a:r>
              <a:rPr lang="en-US" sz="2400" b="1" dirty="0">
                <a:latin typeface="Arial" panose="020B0604020202020204" pitchFamily="34" charset="0"/>
                <a:cs typeface="Arial" panose="020B0604020202020204" pitchFamily="34" charset="0"/>
              </a:rPr>
              <a:t> (John 17:11)</a:t>
            </a:r>
          </a:p>
          <a:p>
            <a:r>
              <a:rPr lang="en-US" sz="2400" b="1" dirty="0">
                <a:solidFill>
                  <a:srgbClr val="FFFF00"/>
                </a:solidFill>
                <a:latin typeface="Arial" panose="020B0604020202020204" pitchFamily="34" charset="0"/>
                <a:cs typeface="Arial" panose="020B0604020202020204" pitchFamily="34" charset="0"/>
              </a:rPr>
              <a:t>That they may all be one, as you, Father,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are in me and I in you, that they also may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be in us</a:t>
            </a:r>
            <a:r>
              <a:rPr lang="en-US" sz="2400" b="1" dirty="0">
                <a:latin typeface="Arial" panose="020B0604020202020204" pitchFamily="34" charset="0"/>
                <a:cs typeface="Arial" panose="020B0604020202020204" pitchFamily="34" charset="0"/>
              </a:rPr>
              <a:t> (John 17:21)</a:t>
            </a:r>
          </a:p>
          <a:p>
            <a:r>
              <a:rPr lang="en-US" sz="2400" b="1" dirty="0">
                <a:solidFill>
                  <a:srgbClr val="FFFF00"/>
                </a:solidFill>
                <a:latin typeface="Arial" panose="020B0604020202020204" pitchFamily="34" charset="0"/>
                <a:cs typeface="Arial" panose="020B0604020202020204" pitchFamily="34" charset="0"/>
              </a:rPr>
              <a:t>And I have given them the glory you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gave me, so that they may be one, as we are one, I in them and you in me, </a:t>
            </a:r>
            <a:br>
              <a:rPr lang="en-US" sz="2400" b="1" dirty="0">
                <a:solidFill>
                  <a:srgbClr val="FFFF00"/>
                </a:solidFill>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that they may be brought to perfection as one, that the world may know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that you sent me, and that you loved them even as you loved me (John 17:22-23)</a:t>
            </a:r>
          </a:p>
          <a:p>
            <a:pPr lvl="1"/>
            <a:r>
              <a:rPr lang="en-US" b="1" dirty="0">
                <a:solidFill>
                  <a:srgbClr val="FFFF00"/>
                </a:solidFill>
                <a:latin typeface="Arial" panose="020B0604020202020204" pitchFamily="34" charset="0"/>
                <a:cs typeface="Arial" panose="020B0604020202020204" pitchFamily="34" charset="0"/>
              </a:rPr>
              <a:t>How can the Apostles be one as Jesus and the Father are one?</a:t>
            </a:r>
          </a:p>
          <a:p>
            <a:pPr lvl="2"/>
            <a:r>
              <a:rPr lang="en-US" sz="2400" b="1" dirty="0">
                <a:latin typeface="Arial" panose="020B0604020202020204" pitchFamily="34" charset="0"/>
                <a:cs typeface="Arial" panose="020B0604020202020204" pitchFamily="34" charset="0"/>
              </a:rPr>
              <a:t>They are the Church</a:t>
            </a:r>
          </a:p>
          <a:p>
            <a:pPr lvl="2"/>
            <a:r>
              <a:rPr lang="en-US" sz="2400" b="1" dirty="0">
                <a:latin typeface="Arial" panose="020B0604020202020204" pitchFamily="34" charset="0"/>
                <a:cs typeface="Arial" panose="020B0604020202020204" pitchFamily="34" charset="0"/>
              </a:rPr>
              <a:t>God is present in His Church</a:t>
            </a:r>
          </a:p>
          <a:p>
            <a:pPr algn="ctr"/>
            <a:r>
              <a:rPr lang="en-US" b="1" dirty="0">
                <a:solidFill>
                  <a:srgbClr val="FFFF00"/>
                </a:solidFill>
                <a:latin typeface="Arial" panose="020B0604020202020204" pitchFamily="34" charset="0"/>
                <a:cs typeface="Arial" panose="020B0604020202020204" pitchFamily="34" charset="0"/>
              </a:rPr>
              <a:t>We are the Church. We became so at our Baptism</a:t>
            </a:r>
          </a:p>
          <a:p>
            <a:pPr marL="0" indent="0" algn="ctr">
              <a:buNone/>
            </a:pPr>
            <a:r>
              <a:rPr lang="en-US" b="1" dirty="0">
                <a:solidFill>
                  <a:srgbClr val="FFFF00"/>
                </a:solidFill>
                <a:latin typeface="Arial" panose="020B0604020202020204" pitchFamily="34" charset="0"/>
                <a:cs typeface="Arial" panose="020B0604020202020204" pitchFamily="34" charset="0"/>
              </a:rPr>
              <a:t>The Holy Trinity lives in us</a:t>
            </a:r>
          </a:p>
        </p:txBody>
      </p:sp>
      <p:sp>
        <p:nvSpPr>
          <p:cNvPr id="4" name="TextBox 3">
            <a:extLst>
              <a:ext uri="{FF2B5EF4-FFF2-40B4-BE49-F238E27FC236}">
                <a16:creationId xmlns:a16="http://schemas.microsoft.com/office/drawing/2014/main" id="{073A09CD-D11B-2446-B88D-3C141E7D3B16}"/>
              </a:ext>
            </a:extLst>
          </p:cNvPr>
          <p:cNvSpPr txBox="1"/>
          <p:nvPr/>
        </p:nvSpPr>
        <p:spPr>
          <a:xfrm>
            <a:off x="2971800" y="2057400"/>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42944173-6263-359B-0BC4-9A0373E2785D}"/>
              </a:ext>
            </a:extLst>
          </p:cNvPr>
          <p:cNvPicPr>
            <a:picLocks noChangeAspect="1"/>
          </p:cNvPicPr>
          <p:nvPr/>
        </p:nvPicPr>
        <p:blipFill>
          <a:blip r:embed="rId5"/>
          <a:srcRect l="5833" t="16666" r="10833" b="7778"/>
          <a:stretch>
            <a:fillRect/>
          </a:stretch>
        </p:blipFill>
        <p:spPr>
          <a:xfrm>
            <a:off x="6813177" y="0"/>
            <a:ext cx="5378823" cy="3429000"/>
          </a:xfrm>
          <a:prstGeom prst="rect">
            <a:avLst/>
          </a:prstGeom>
        </p:spPr>
      </p:pic>
      <p:sp>
        <p:nvSpPr>
          <p:cNvPr id="8" name="TextBox 7">
            <a:extLst>
              <a:ext uri="{FF2B5EF4-FFF2-40B4-BE49-F238E27FC236}">
                <a16:creationId xmlns:a16="http://schemas.microsoft.com/office/drawing/2014/main" id="{39DA2F71-82E5-100A-D7EA-90A60B7991D9}"/>
              </a:ext>
            </a:extLst>
          </p:cNvPr>
          <p:cNvSpPr txBox="1"/>
          <p:nvPr/>
        </p:nvSpPr>
        <p:spPr>
          <a:xfrm>
            <a:off x="5715000" y="4948535"/>
            <a:ext cx="358140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The Body of Christ</a:t>
            </a:r>
            <a:endParaRPr lang="en-US" sz="2400" dirty="0"/>
          </a:p>
        </p:txBody>
      </p:sp>
      <p:sp>
        <p:nvSpPr>
          <p:cNvPr id="9" name="TextBox 8">
            <a:extLst>
              <a:ext uri="{FF2B5EF4-FFF2-40B4-BE49-F238E27FC236}">
                <a16:creationId xmlns:a16="http://schemas.microsoft.com/office/drawing/2014/main" id="{70D42D5D-1FE3-A1FE-04C8-34ECABCA5F74}"/>
              </a:ext>
            </a:extLst>
          </p:cNvPr>
          <p:cNvSpPr txBox="1"/>
          <p:nvPr/>
        </p:nvSpPr>
        <p:spPr>
          <a:xfrm>
            <a:off x="5715000" y="5405735"/>
            <a:ext cx="502920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Father, Son, and Holy Spirit</a:t>
            </a:r>
          </a:p>
        </p:txBody>
      </p:sp>
      <p:sp>
        <p:nvSpPr>
          <p:cNvPr id="10" name="Arrow: Quad 7">
            <a:extLst>
              <a:ext uri="{FF2B5EF4-FFF2-40B4-BE49-F238E27FC236}">
                <a16:creationId xmlns:a16="http://schemas.microsoft.com/office/drawing/2014/main" id="{A04E0CB1-6443-F6C7-E387-BF783EEEE64A}"/>
              </a:ext>
            </a:extLst>
          </p:cNvPr>
          <p:cNvSpPr/>
          <p:nvPr/>
        </p:nvSpPr>
        <p:spPr>
          <a:xfrm>
            <a:off x="152400" y="4626583"/>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Quad 7">
            <a:extLst>
              <a:ext uri="{FF2B5EF4-FFF2-40B4-BE49-F238E27FC236}">
                <a16:creationId xmlns:a16="http://schemas.microsoft.com/office/drawing/2014/main" id="{730E55C8-CBD8-6D4B-D81E-8C7ABE5A9E6D}"/>
              </a:ext>
            </a:extLst>
          </p:cNvPr>
          <p:cNvSpPr/>
          <p:nvPr/>
        </p:nvSpPr>
        <p:spPr>
          <a:xfrm>
            <a:off x="489046" y="5038832"/>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Quad 7">
            <a:extLst>
              <a:ext uri="{FF2B5EF4-FFF2-40B4-BE49-F238E27FC236}">
                <a16:creationId xmlns:a16="http://schemas.microsoft.com/office/drawing/2014/main" id="{E5F6F3EF-5E98-E02C-6B8C-429806B472E9}"/>
              </a:ext>
            </a:extLst>
          </p:cNvPr>
          <p:cNvSpPr/>
          <p:nvPr/>
        </p:nvSpPr>
        <p:spPr>
          <a:xfrm>
            <a:off x="5486399" y="5003863"/>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Quad 7">
            <a:extLst>
              <a:ext uri="{FF2B5EF4-FFF2-40B4-BE49-F238E27FC236}">
                <a16:creationId xmlns:a16="http://schemas.microsoft.com/office/drawing/2014/main" id="{AF070837-C4D8-6994-6D1D-28A08E036F47}"/>
              </a:ext>
            </a:extLst>
          </p:cNvPr>
          <p:cNvSpPr/>
          <p:nvPr/>
        </p:nvSpPr>
        <p:spPr>
          <a:xfrm>
            <a:off x="489046" y="5465528"/>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Quad 7">
            <a:extLst>
              <a:ext uri="{FF2B5EF4-FFF2-40B4-BE49-F238E27FC236}">
                <a16:creationId xmlns:a16="http://schemas.microsoft.com/office/drawing/2014/main" id="{68B7A6E1-A005-C99F-CEF8-DDB6EF39F7CB}"/>
              </a:ext>
            </a:extLst>
          </p:cNvPr>
          <p:cNvSpPr/>
          <p:nvPr/>
        </p:nvSpPr>
        <p:spPr>
          <a:xfrm>
            <a:off x="5486398" y="5455558"/>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Quad 7">
            <a:extLst>
              <a:ext uri="{FF2B5EF4-FFF2-40B4-BE49-F238E27FC236}">
                <a16:creationId xmlns:a16="http://schemas.microsoft.com/office/drawing/2014/main" id="{DC488362-A9EE-D0BE-FE73-A404F74B7010}"/>
              </a:ext>
            </a:extLst>
          </p:cNvPr>
          <p:cNvSpPr/>
          <p:nvPr/>
        </p:nvSpPr>
        <p:spPr>
          <a:xfrm>
            <a:off x="1447800" y="5941328"/>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Quad 7">
            <a:extLst>
              <a:ext uri="{FF2B5EF4-FFF2-40B4-BE49-F238E27FC236}">
                <a16:creationId xmlns:a16="http://schemas.microsoft.com/office/drawing/2014/main" id="{7ACB077F-4111-533E-6A00-A88E9CC96989}"/>
              </a:ext>
            </a:extLst>
          </p:cNvPr>
          <p:cNvSpPr/>
          <p:nvPr/>
        </p:nvSpPr>
        <p:spPr>
          <a:xfrm>
            <a:off x="3304464" y="6374909"/>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614024035"/>
      </p:ext>
    </p:extLst>
  </p:cSld>
  <p:clrMapOvr>
    <a:masterClrMapping/>
  </p:clrMapOvr>
  <mc:AlternateContent xmlns:mc="http://schemas.openxmlformats.org/markup-compatibility/2006" xmlns:p14="http://schemas.microsoft.com/office/powerpoint/2010/main">
    <mc:Choice Requires="p14">
      <p:transition spd="slow" p14:dur="2000" advTm="79122"/>
    </mc:Choice>
    <mc:Fallback xmlns="">
      <p:transition spd="slow" advTm="79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BE905-E8C5-3A0C-2825-938E4D885B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D8DA9-2D1E-86C4-E79B-EC0BED5CD27E}"/>
              </a:ext>
            </a:extLst>
          </p:cNvPr>
          <p:cNvSpPr>
            <a:spLocks noGrp="1"/>
          </p:cNvSpPr>
          <p:nvPr>
            <p:ph type="title"/>
          </p:nvPr>
        </p:nvSpPr>
        <p:spPr>
          <a:xfrm>
            <a:off x="0" y="1"/>
            <a:ext cx="12192000" cy="1142999"/>
          </a:xfrm>
        </p:spPr>
        <p:txBody>
          <a:bodyPr/>
          <a:lstStyle/>
          <a:p>
            <a:pPr algn="ctr"/>
            <a:r>
              <a:rPr lang="en-US" sz="3600" b="1" dirty="0">
                <a:solidFill>
                  <a:srgbClr val="FFFF00"/>
                </a:solidFill>
                <a:latin typeface="Arial" panose="020B0604020202020204" pitchFamily="34" charset="0"/>
                <a:cs typeface="Arial" panose="020B0604020202020204" pitchFamily="34" charset="0"/>
              </a:rPr>
              <a:t>Consecrate</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Consecrate them in the truth. (John 17:17)</a:t>
            </a:r>
          </a:p>
        </p:txBody>
      </p:sp>
      <p:sp>
        <p:nvSpPr>
          <p:cNvPr id="3" name="Content Placeholder 2">
            <a:extLst>
              <a:ext uri="{FF2B5EF4-FFF2-40B4-BE49-F238E27FC236}">
                <a16:creationId xmlns:a16="http://schemas.microsoft.com/office/drawing/2014/main" id="{236F9C03-87C8-2F65-6B0A-7E8D2F583294}"/>
              </a:ext>
            </a:extLst>
          </p:cNvPr>
          <p:cNvSpPr>
            <a:spLocks noGrp="1"/>
          </p:cNvSpPr>
          <p:nvPr>
            <p:ph idx="1"/>
          </p:nvPr>
        </p:nvSpPr>
        <p:spPr>
          <a:xfrm>
            <a:off x="0" y="1143000"/>
            <a:ext cx="12192000" cy="5714999"/>
          </a:xfrm>
        </p:spPr>
        <p:txBody>
          <a:bodyPr/>
          <a:lstStyle/>
          <a:p>
            <a:r>
              <a:rPr lang="en-US" sz="2400" b="1" dirty="0">
                <a:solidFill>
                  <a:srgbClr val="FFFF00"/>
                </a:solidFill>
                <a:latin typeface="Arial" panose="020B0604020202020204" pitchFamily="34" charset="0"/>
                <a:cs typeface="Arial" panose="020B0604020202020204" pitchFamily="34" charset="0"/>
              </a:rPr>
              <a:t>Derived form Greek word – </a:t>
            </a:r>
            <a:r>
              <a:rPr lang="en-US" sz="2400" b="1" dirty="0" err="1">
                <a:latin typeface="Arial" panose="020B0604020202020204" pitchFamily="34" charset="0"/>
                <a:cs typeface="Arial" panose="020B0604020202020204" pitchFamily="34" charset="0"/>
              </a:rPr>
              <a:t>hagios</a:t>
            </a:r>
            <a:endParaRPr lang="en-US" sz="2400" b="1" dirty="0">
              <a:latin typeface="Arial" panose="020B0604020202020204" pitchFamily="34" charset="0"/>
              <a:cs typeface="Arial" panose="020B0604020202020204" pitchFamily="34" charset="0"/>
            </a:endParaRPr>
          </a:p>
          <a:p>
            <a:pPr lvl="1"/>
            <a:r>
              <a:rPr lang="en-US" b="1" dirty="0">
                <a:solidFill>
                  <a:srgbClr val="FFFF00"/>
                </a:solidFill>
                <a:latin typeface="Arial" panose="020B0604020202020204" pitchFamily="34" charset="0"/>
                <a:cs typeface="Arial" panose="020B0604020202020204" pitchFamily="34" charset="0"/>
              </a:rPr>
              <a:t>Usually translated </a:t>
            </a:r>
            <a:r>
              <a:rPr lang="en-US" b="1" dirty="0">
                <a:latin typeface="Arial" panose="020B0604020202020204" pitchFamily="34" charset="0"/>
                <a:cs typeface="Arial" panose="020B0604020202020204" pitchFamily="34" charset="0"/>
              </a:rPr>
              <a:t>holy</a:t>
            </a:r>
          </a:p>
          <a:p>
            <a:pPr lvl="1"/>
            <a:r>
              <a:rPr lang="en-US" b="1" dirty="0">
                <a:solidFill>
                  <a:srgbClr val="FFFF00"/>
                </a:solidFill>
                <a:latin typeface="Arial" panose="020B0604020202020204" pitchFamily="34" charset="0"/>
                <a:cs typeface="Arial" panose="020B0604020202020204" pitchFamily="34" charset="0"/>
              </a:rPr>
              <a:t>Basic meaning is different or set apart </a:t>
            </a:r>
          </a:p>
          <a:p>
            <a:pPr lvl="2"/>
            <a:r>
              <a:rPr lang="en-US" sz="2400" b="1" dirty="0">
                <a:latin typeface="Arial" panose="020B0604020202020204" pitchFamily="34" charset="0"/>
                <a:cs typeface="Arial" panose="020B0604020202020204" pitchFamily="34" charset="0"/>
              </a:rPr>
              <a:t>Means to set apart for a special task</a:t>
            </a:r>
          </a:p>
          <a:p>
            <a:pPr lvl="1"/>
            <a:r>
              <a:rPr lang="en-US" b="1" dirty="0">
                <a:solidFill>
                  <a:srgbClr val="FFFF00"/>
                </a:solidFill>
                <a:latin typeface="Arial" panose="020B0604020202020204" pitchFamily="34" charset="0"/>
                <a:cs typeface="Arial" panose="020B0604020202020204" pitchFamily="34" charset="0"/>
              </a:rPr>
              <a:t>Also means to equip a person with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qualities necessary for the task</a:t>
            </a:r>
          </a:p>
          <a:p>
            <a:pPr lvl="2"/>
            <a:r>
              <a:rPr lang="en-US" sz="2400" b="1" dirty="0">
                <a:latin typeface="Arial" panose="020B0604020202020204" pitchFamily="34" charset="0"/>
                <a:cs typeface="Arial" panose="020B0604020202020204" pitchFamily="34" charset="0"/>
              </a:rPr>
              <a:t>Perfection</a:t>
            </a:r>
          </a:p>
          <a:p>
            <a:pPr lvl="3"/>
            <a:r>
              <a:rPr lang="en-US" sz="2400" b="1" dirty="0">
                <a:solidFill>
                  <a:srgbClr val="FFFF00"/>
                </a:solidFill>
                <a:latin typeface="Arial" panose="020B0604020202020204" pitchFamily="34" charset="0"/>
                <a:cs typeface="Arial" panose="020B0604020202020204" pitchFamily="34" charset="0"/>
              </a:rPr>
              <a:t>Doesn’t mean without sin or flaw</a:t>
            </a:r>
          </a:p>
          <a:p>
            <a:r>
              <a:rPr lang="en-US" sz="2400" b="1" dirty="0">
                <a:solidFill>
                  <a:srgbClr val="FFFF00"/>
                </a:solidFill>
                <a:latin typeface="Arial" panose="020B0604020202020204" pitchFamily="34" charset="0"/>
                <a:cs typeface="Arial" panose="020B0604020202020204" pitchFamily="34" charset="0"/>
              </a:rPr>
              <a:t>But, ideally suited for a given task.</a:t>
            </a:r>
          </a:p>
          <a:p>
            <a:pPr lvl="1"/>
            <a:r>
              <a:rPr lang="en-US" b="1" dirty="0">
                <a:solidFill>
                  <a:srgbClr val="FFFF00"/>
                </a:solidFill>
                <a:latin typeface="Arial" panose="020B0604020202020204" pitchFamily="34" charset="0"/>
                <a:cs typeface="Arial" panose="020B0604020202020204" pitchFamily="34" charset="0"/>
              </a:rPr>
              <a:t>That they may be brought to </a:t>
            </a:r>
            <a:r>
              <a:rPr lang="en-US" b="1" dirty="0">
                <a:latin typeface="Arial" panose="020B0604020202020204" pitchFamily="34" charset="0"/>
                <a:cs typeface="Arial" panose="020B0604020202020204" pitchFamily="34" charset="0"/>
              </a:rPr>
              <a:t>perfection</a:t>
            </a:r>
            <a:r>
              <a:rPr lang="en-US" b="1" dirty="0">
                <a:solidFill>
                  <a:srgbClr val="FFFF00"/>
                </a:solidFill>
                <a:latin typeface="Arial" panose="020B0604020202020204" pitchFamily="34" charset="0"/>
                <a:cs typeface="Arial" panose="020B0604020202020204" pitchFamily="34" charset="0"/>
              </a:rPr>
              <a:t> as one.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(John 17:23)</a:t>
            </a:r>
          </a:p>
          <a:p>
            <a:pPr lvl="1"/>
            <a:r>
              <a:rPr lang="en-US" sz="2400" b="1" dirty="0">
                <a:latin typeface="Arial" panose="020B0604020202020204" pitchFamily="34" charset="0"/>
                <a:cs typeface="Arial" panose="020B0604020202020204" pitchFamily="34" charset="0"/>
              </a:rPr>
              <a:t>God is present in His Church</a:t>
            </a:r>
          </a:p>
        </p:txBody>
      </p:sp>
      <p:sp>
        <p:nvSpPr>
          <p:cNvPr id="8" name="TextBox 7">
            <a:extLst>
              <a:ext uri="{FF2B5EF4-FFF2-40B4-BE49-F238E27FC236}">
                <a16:creationId xmlns:a16="http://schemas.microsoft.com/office/drawing/2014/main" id="{928ABD5B-3FFD-8FD2-77EE-E32EFAC73029}"/>
              </a:ext>
            </a:extLst>
          </p:cNvPr>
          <p:cNvSpPr txBox="1"/>
          <p:nvPr/>
        </p:nvSpPr>
        <p:spPr>
          <a:xfrm>
            <a:off x="5905500" y="5418615"/>
            <a:ext cx="358140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The Body of Christ</a:t>
            </a:r>
            <a:endParaRPr lang="en-US" sz="2400" dirty="0"/>
          </a:p>
        </p:txBody>
      </p:sp>
      <p:sp>
        <p:nvSpPr>
          <p:cNvPr id="9" name="TextBox 8">
            <a:extLst>
              <a:ext uri="{FF2B5EF4-FFF2-40B4-BE49-F238E27FC236}">
                <a16:creationId xmlns:a16="http://schemas.microsoft.com/office/drawing/2014/main" id="{FB7214D2-30E6-D220-6667-C89B8348DD9E}"/>
              </a:ext>
            </a:extLst>
          </p:cNvPr>
          <p:cNvSpPr txBox="1"/>
          <p:nvPr/>
        </p:nvSpPr>
        <p:spPr>
          <a:xfrm>
            <a:off x="5896640" y="5847734"/>
            <a:ext cx="469516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Father, Son, and Holy Spirit</a:t>
            </a:r>
          </a:p>
        </p:txBody>
      </p:sp>
      <p:pic>
        <p:nvPicPr>
          <p:cNvPr id="5" name="Picture 4">
            <a:extLst>
              <a:ext uri="{FF2B5EF4-FFF2-40B4-BE49-F238E27FC236}">
                <a16:creationId xmlns:a16="http://schemas.microsoft.com/office/drawing/2014/main" id="{4E9F0278-50A6-4B19-4B62-5F8AAB06DFF1}"/>
              </a:ext>
            </a:extLst>
          </p:cNvPr>
          <p:cNvPicPr>
            <a:picLocks noChangeAspect="1"/>
          </p:cNvPicPr>
          <p:nvPr/>
        </p:nvPicPr>
        <p:blipFill>
          <a:blip r:embed="rId5"/>
          <a:stretch>
            <a:fillRect/>
          </a:stretch>
        </p:blipFill>
        <p:spPr>
          <a:xfrm>
            <a:off x="7238999" y="1150292"/>
            <a:ext cx="3309422" cy="3040708"/>
          </a:xfrm>
          <a:prstGeom prst="rect">
            <a:avLst/>
          </a:prstGeom>
        </p:spPr>
      </p:pic>
      <p:sp>
        <p:nvSpPr>
          <p:cNvPr id="7" name="Arrow: Quad 7">
            <a:extLst>
              <a:ext uri="{FF2B5EF4-FFF2-40B4-BE49-F238E27FC236}">
                <a16:creationId xmlns:a16="http://schemas.microsoft.com/office/drawing/2014/main" id="{618FA0A5-A857-49A4-696D-B548C446A713}"/>
              </a:ext>
            </a:extLst>
          </p:cNvPr>
          <p:cNvSpPr/>
          <p:nvPr/>
        </p:nvSpPr>
        <p:spPr>
          <a:xfrm>
            <a:off x="5181600" y="5457381"/>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Quad 7">
            <a:extLst>
              <a:ext uri="{FF2B5EF4-FFF2-40B4-BE49-F238E27FC236}">
                <a16:creationId xmlns:a16="http://schemas.microsoft.com/office/drawing/2014/main" id="{CA0615B0-BFCC-392F-02B4-AA6BF44039AE}"/>
              </a:ext>
            </a:extLst>
          </p:cNvPr>
          <p:cNvSpPr/>
          <p:nvPr/>
        </p:nvSpPr>
        <p:spPr>
          <a:xfrm>
            <a:off x="5216003" y="5847734"/>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240596121"/>
      </p:ext>
    </p:extLst>
  </p:cSld>
  <p:clrMapOvr>
    <a:masterClrMapping/>
  </p:clrMapOvr>
  <mc:AlternateContent xmlns:mc="http://schemas.openxmlformats.org/markup-compatibility/2006" xmlns:p14="http://schemas.microsoft.com/office/powerpoint/2010/main">
    <mc:Choice Requires="p14">
      <p:transition spd="slow" p14:dur="2000" advTm="43763"/>
    </mc:Choice>
    <mc:Fallback xmlns="">
      <p:transition spd="slow" advTm="43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63CCBD-7249-E093-5A96-293AFF75DD1F}"/>
              </a:ext>
            </a:extLst>
          </p:cNvPr>
          <p:cNvPicPr>
            <a:picLocks noChangeAspect="1"/>
          </p:cNvPicPr>
          <p:nvPr/>
        </p:nvPicPr>
        <p:blipFill>
          <a:blip r:embed="rId5"/>
          <a:srcRect l="6139" t="6549" r="4988" b="4338"/>
          <a:stretch>
            <a:fillRect/>
          </a:stretch>
        </p:blipFill>
        <p:spPr>
          <a:xfrm>
            <a:off x="9906000" y="18255"/>
            <a:ext cx="2222204" cy="3387297"/>
          </a:xfrm>
          <a:prstGeom prst="rect">
            <a:avLst/>
          </a:prstGeom>
        </p:spPr>
      </p:pic>
      <p:sp>
        <p:nvSpPr>
          <p:cNvPr id="2" name="Title 1"/>
          <p:cNvSpPr>
            <a:spLocks noGrp="1"/>
          </p:cNvSpPr>
          <p:nvPr>
            <p:ph type="title"/>
          </p:nvPr>
        </p:nvSpPr>
        <p:spPr>
          <a:xfrm>
            <a:off x="0" y="18255"/>
            <a:ext cx="12192000" cy="1124745"/>
          </a:xfrm>
        </p:spPr>
        <p:txBody>
          <a:bodyPr>
            <a:normAutofit/>
          </a:bodyPr>
          <a:lstStyle/>
          <a:p>
            <a:pPr algn="ctr"/>
            <a:r>
              <a:rPr lang="en-US" sz="2800" b="1" dirty="0">
                <a:latin typeface="Arial" panose="020B0604020202020204" pitchFamily="34" charset="0"/>
                <a:ea typeface="+mn-ea"/>
                <a:cs typeface="Arial" panose="020B0604020202020204" pitchFamily="34" charset="0"/>
              </a:rPr>
              <a:t>Consecration of the Church</a:t>
            </a:r>
            <a:br>
              <a:rPr lang="en-US" sz="2800" b="1" dirty="0">
                <a:latin typeface="Arial" panose="020B0604020202020204" pitchFamily="34" charset="0"/>
                <a:ea typeface="+mn-ea"/>
                <a:cs typeface="Arial" panose="020B0604020202020204" pitchFamily="34" charset="0"/>
              </a:rPr>
            </a:br>
            <a:r>
              <a:rPr lang="en-US" sz="2800" b="1" dirty="0">
                <a:latin typeface="Arial" panose="020B0604020202020204" pitchFamily="34" charset="0"/>
                <a:ea typeface="+mn-ea"/>
                <a:cs typeface="Arial" panose="020B0604020202020204" pitchFamily="34" charset="0"/>
              </a:rPr>
              <a:t>Guardian of the Truth</a:t>
            </a:r>
          </a:p>
        </p:txBody>
      </p:sp>
      <p:sp>
        <p:nvSpPr>
          <p:cNvPr id="3" name="Content Placeholder 2"/>
          <p:cNvSpPr>
            <a:spLocks noGrp="1"/>
          </p:cNvSpPr>
          <p:nvPr>
            <p:ph idx="1"/>
          </p:nvPr>
        </p:nvSpPr>
        <p:spPr>
          <a:xfrm>
            <a:off x="-4011" y="2667000"/>
            <a:ext cx="7503509" cy="4063669"/>
          </a:xfrm>
        </p:spPr>
        <p:txBody>
          <a:bodyPr/>
          <a:lstStyle/>
          <a:p>
            <a:r>
              <a:rPr lang="en-US" sz="2400" b="1" dirty="0">
                <a:solidFill>
                  <a:srgbClr val="FFFF00"/>
                </a:solidFill>
                <a:latin typeface="Arial" panose="020B0604020202020204" pitchFamily="34" charset="0"/>
                <a:cs typeface="Arial" panose="020B0604020202020204" pitchFamily="34" charset="0"/>
              </a:rPr>
              <a:t>Church has been consecrated to the Truth</a:t>
            </a:r>
          </a:p>
          <a:p>
            <a:pPr lvl="1"/>
            <a:r>
              <a:rPr lang="en-US" b="1" dirty="0">
                <a:solidFill>
                  <a:srgbClr val="FFFF00"/>
                </a:solidFill>
                <a:latin typeface="Arial" panose="020B0604020202020204" pitchFamily="34" charset="0"/>
                <a:cs typeface="Arial" panose="020B0604020202020204" pitchFamily="34" charset="0"/>
              </a:rPr>
              <a:t>With Christ present in His Church</a:t>
            </a:r>
          </a:p>
          <a:p>
            <a:pPr lvl="1"/>
            <a:r>
              <a:rPr lang="en-US" b="1" dirty="0">
                <a:solidFill>
                  <a:srgbClr val="FFFF00"/>
                </a:solidFill>
                <a:latin typeface="Arial" panose="020B0604020202020204" pitchFamily="34" charset="0"/>
                <a:cs typeface="Arial" panose="020B0604020202020204" pitchFamily="34" charset="0"/>
              </a:rPr>
              <a:t>Church given authority to determine truth </a:t>
            </a:r>
          </a:p>
          <a:p>
            <a:pPr lvl="1"/>
            <a:r>
              <a:rPr lang="en-US" b="1" dirty="0">
                <a:solidFill>
                  <a:srgbClr val="FFFF00"/>
                </a:solidFill>
                <a:latin typeface="Arial" panose="020B0604020202020204" pitchFamily="34" charset="0"/>
                <a:cs typeface="Arial" panose="020B0604020202020204" pitchFamily="34" charset="0"/>
              </a:rPr>
              <a:t>And the Holy Spirit to guide it</a:t>
            </a:r>
          </a:p>
          <a:p>
            <a:r>
              <a:rPr lang="en-US" sz="2400" b="1" dirty="0">
                <a:latin typeface="Arial" panose="020B0604020202020204" pitchFamily="34" charset="0"/>
                <a:cs typeface="Arial" panose="020B0604020202020204" pitchFamily="34" charset="0"/>
              </a:rPr>
              <a:t>“I am the way, and the </a:t>
            </a:r>
            <a:r>
              <a:rPr lang="en-US" sz="2400" b="1" dirty="0">
                <a:solidFill>
                  <a:srgbClr val="FFFF00"/>
                </a:solidFill>
                <a:latin typeface="Arial" panose="020B0604020202020204" pitchFamily="34" charset="0"/>
                <a:cs typeface="Arial" panose="020B0604020202020204" pitchFamily="34" charset="0"/>
              </a:rPr>
              <a:t>truth</a:t>
            </a:r>
            <a:r>
              <a:rPr lang="en-US" sz="2400" b="1" dirty="0">
                <a:latin typeface="Arial" panose="020B0604020202020204" pitchFamily="34" charset="0"/>
                <a:cs typeface="Arial" panose="020B0604020202020204" pitchFamily="34" charset="0"/>
              </a:rPr>
              <a:t>, and the life.”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(John 14:6)</a:t>
            </a:r>
          </a:p>
          <a:p>
            <a:r>
              <a:rPr lang="en-US" sz="2400" b="1" dirty="0">
                <a:latin typeface="Arial" panose="020B0604020202020204" pitchFamily="34" charset="0"/>
                <a:cs typeface="Arial" panose="020B0604020202020204" pitchFamily="34" charset="0"/>
              </a:rPr>
              <a:t>“Your word is </a:t>
            </a:r>
            <a:r>
              <a:rPr lang="en-US" sz="2400" b="1" dirty="0">
                <a:solidFill>
                  <a:srgbClr val="FFFF00"/>
                </a:solidFill>
                <a:latin typeface="Arial" panose="020B0604020202020204" pitchFamily="34" charset="0"/>
                <a:cs typeface="Arial" panose="020B0604020202020204" pitchFamily="34" charset="0"/>
              </a:rPr>
              <a:t>truth</a:t>
            </a:r>
            <a:r>
              <a:rPr lang="en-US" sz="2400" b="1" dirty="0">
                <a:latin typeface="Arial" panose="020B0604020202020204" pitchFamily="34" charset="0"/>
                <a:cs typeface="Arial" panose="020B0604020202020204" pitchFamily="34" charset="0"/>
              </a:rPr>
              <a:t>”  (John 17:17)</a:t>
            </a:r>
          </a:p>
          <a:p>
            <a:r>
              <a:rPr lang="en-US" sz="2400" b="1" dirty="0">
                <a:latin typeface="Arial" panose="020B0604020202020204" pitchFamily="34" charset="0"/>
                <a:cs typeface="Arial" panose="020B0604020202020204" pitchFamily="34" charset="0"/>
              </a:rPr>
              <a:t>“In the beginning was the Word and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the Word was in God’s presence,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and </a:t>
            </a:r>
            <a:r>
              <a:rPr lang="en-US" sz="2400" b="1" dirty="0">
                <a:solidFill>
                  <a:srgbClr val="FFFF00"/>
                </a:solidFill>
                <a:latin typeface="Arial" panose="020B0604020202020204" pitchFamily="34" charset="0"/>
                <a:cs typeface="Arial" panose="020B0604020202020204" pitchFamily="34" charset="0"/>
              </a:rPr>
              <a:t>the Word was God</a:t>
            </a:r>
            <a:r>
              <a:rPr lang="en-US" sz="2400" b="1" dirty="0">
                <a:latin typeface="Arial" panose="020B0604020202020204" pitchFamily="34" charset="0"/>
                <a:cs typeface="Arial" panose="020B0604020202020204" pitchFamily="34" charset="0"/>
              </a:rPr>
              <a:t>”  (John 1:1)</a:t>
            </a:r>
          </a:p>
        </p:txBody>
      </p:sp>
      <p:sp>
        <p:nvSpPr>
          <p:cNvPr id="6" name="TextBox 5">
            <a:extLst>
              <a:ext uri="{FF2B5EF4-FFF2-40B4-BE49-F238E27FC236}">
                <a16:creationId xmlns:a16="http://schemas.microsoft.com/office/drawing/2014/main" id="{AB24EC32-7E17-4695-BCB9-950442226F7D}"/>
              </a:ext>
            </a:extLst>
          </p:cNvPr>
          <p:cNvSpPr txBox="1"/>
          <p:nvPr/>
        </p:nvSpPr>
        <p:spPr>
          <a:xfrm>
            <a:off x="7086600" y="2873276"/>
            <a:ext cx="5041604" cy="2308324"/>
          </a:xfrm>
          <a:prstGeom prst="rect">
            <a:avLst/>
          </a:prstGeom>
          <a:noFill/>
        </p:spPr>
        <p:txBody>
          <a:bodyPr wrap="square" rtlCol="0">
            <a:spAutoFit/>
          </a:bodyPr>
          <a:lstStyle/>
          <a:p>
            <a:r>
              <a:rPr lang="en-US" sz="2400" b="1" dirty="0">
                <a:solidFill>
                  <a:srgbClr val="FFFF00"/>
                </a:solidFill>
                <a:latin typeface="Arial" panose="020B0604020202020204" pitchFamily="34" charset="0"/>
                <a:cs typeface="Arial" panose="020B0604020202020204" pitchFamily="34" charset="0"/>
              </a:rPr>
              <a:t>Whatever you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[Peter] bind on earth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shall be bound in heaven; and whatever you loose on earth shall be loosed in heaven.“ </a:t>
            </a:r>
            <a:r>
              <a:rPr lang="en-US" sz="2400" b="1" dirty="0">
                <a:latin typeface="Arial" panose="020B0604020202020204" pitchFamily="34" charset="0"/>
                <a:cs typeface="Arial" panose="020B0604020202020204" pitchFamily="34" charset="0"/>
              </a:rPr>
              <a:t>(Matthew 16:19)</a:t>
            </a:r>
            <a:endParaRPr lang="en-US"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F3617E5-C5AE-61F0-2E87-1A8803E23EC8}"/>
              </a:ext>
            </a:extLst>
          </p:cNvPr>
          <p:cNvSpPr txBox="1"/>
          <p:nvPr/>
        </p:nvSpPr>
        <p:spPr>
          <a:xfrm>
            <a:off x="5867400" y="5191935"/>
            <a:ext cx="6477000" cy="1200329"/>
          </a:xfrm>
          <a:prstGeom prst="rect">
            <a:avLst/>
          </a:prstGeom>
          <a:noFill/>
        </p:spPr>
        <p:txBody>
          <a:bodyPr wrap="square" rtlCol="0">
            <a:spAutoFit/>
          </a:bodyPr>
          <a:lstStyle/>
          <a:p>
            <a:r>
              <a:rPr lang="en-US" sz="2400" b="1" dirty="0">
                <a:solidFill>
                  <a:srgbClr val="FFFF00"/>
                </a:solidFill>
                <a:latin typeface="Arial" panose="020B0604020202020204" pitchFamily="34" charset="0"/>
                <a:cs typeface="Arial" panose="020B0604020202020204" pitchFamily="34" charset="0"/>
              </a:rPr>
              <a:t>“Receive the holy Spirit. Whose sins you forgive are forgiven them, and whose sins you retain are retained.”</a:t>
            </a:r>
            <a:r>
              <a:rPr lang="en-US" sz="2400" b="1" dirty="0">
                <a:latin typeface="Arial" panose="020B0604020202020204" pitchFamily="34" charset="0"/>
                <a:cs typeface="Arial" panose="020B0604020202020204" pitchFamily="34" charset="0"/>
              </a:rPr>
              <a:t> (John 20:23)</a:t>
            </a:r>
          </a:p>
        </p:txBody>
      </p:sp>
      <p:sp>
        <p:nvSpPr>
          <p:cNvPr id="8" name="Arrow: Quad 7">
            <a:extLst>
              <a:ext uri="{FF2B5EF4-FFF2-40B4-BE49-F238E27FC236}">
                <a16:creationId xmlns:a16="http://schemas.microsoft.com/office/drawing/2014/main" id="{B687FADD-1779-06B8-D274-B467B5F1D2EA}"/>
              </a:ext>
            </a:extLst>
          </p:cNvPr>
          <p:cNvSpPr/>
          <p:nvPr/>
        </p:nvSpPr>
        <p:spPr>
          <a:xfrm>
            <a:off x="6934199" y="3517104"/>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Quad 7">
            <a:extLst>
              <a:ext uri="{FF2B5EF4-FFF2-40B4-BE49-F238E27FC236}">
                <a16:creationId xmlns:a16="http://schemas.microsoft.com/office/drawing/2014/main" id="{7E18F489-C56B-DF40-17F7-F64BE632EFFA}"/>
              </a:ext>
            </a:extLst>
          </p:cNvPr>
          <p:cNvSpPr/>
          <p:nvPr/>
        </p:nvSpPr>
        <p:spPr>
          <a:xfrm>
            <a:off x="11017102" y="4860630"/>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1AD080A-4920-6FC5-EF24-503D9E2936E6}"/>
              </a:ext>
            </a:extLst>
          </p:cNvPr>
          <p:cNvSpPr txBox="1"/>
          <p:nvPr/>
        </p:nvSpPr>
        <p:spPr>
          <a:xfrm>
            <a:off x="-20053" y="1107385"/>
            <a:ext cx="9404498" cy="1569660"/>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Consecrate them in the truth. Your word is truth.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As you sent me into the world, so I sent them into the world.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And I consecrate myself for them, so that they also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may be consecrated in truth. (John 17:17-19)</a:t>
            </a:r>
            <a:r>
              <a:rPr lang="en-US" sz="2400" b="1" dirty="0">
                <a:solidFill>
                  <a:srgbClr val="FFFF00"/>
                </a:solidFill>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931341533"/>
      </p:ext>
    </p:extLst>
  </p:cSld>
  <p:clrMapOvr>
    <a:masterClrMapping/>
  </p:clrMapOvr>
  <mc:AlternateContent xmlns:mc="http://schemas.openxmlformats.org/markup-compatibility/2006" xmlns:p14="http://schemas.microsoft.com/office/powerpoint/2010/main">
    <mc:Choice Requires="p14">
      <p:transition spd="slow" p14:dur="2000" advTm="76961"/>
    </mc:Choice>
    <mc:Fallback xmlns="">
      <p:transition spd="slow" advTm="76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5"/>
            <a:ext cx="12192000" cy="591345"/>
          </a:xfrm>
        </p:spPr>
        <p:txBody>
          <a:bodyPr>
            <a:normAutofit/>
          </a:bodyPr>
          <a:lstStyle/>
          <a:p>
            <a:pPr algn="ctr"/>
            <a:r>
              <a:rPr lang="en-US" sz="3200" b="1" dirty="0">
                <a:latin typeface="Arial" panose="020B0604020202020204" pitchFamily="34" charset="0"/>
                <a:cs typeface="Arial" panose="020B0604020202020204" pitchFamily="34" charset="0"/>
              </a:rPr>
              <a:t>Consecrated in truth</a:t>
            </a:r>
            <a:endParaRPr lang="en-US" sz="3200" b="1" dirty="0">
              <a:latin typeface="Arial" panose="020B0604020202020204" pitchFamily="34" charset="0"/>
              <a:ea typeface="+mn-ea"/>
              <a:cs typeface="Arial" panose="020B0604020202020204" pitchFamily="34" charset="0"/>
            </a:endParaRPr>
          </a:p>
        </p:txBody>
      </p:sp>
      <p:sp>
        <p:nvSpPr>
          <p:cNvPr id="3" name="Content Placeholder 2"/>
          <p:cNvSpPr>
            <a:spLocks noGrp="1"/>
          </p:cNvSpPr>
          <p:nvPr>
            <p:ph idx="1"/>
          </p:nvPr>
        </p:nvSpPr>
        <p:spPr>
          <a:xfrm>
            <a:off x="16042" y="1372070"/>
            <a:ext cx="12175958" cy="5424003"/>
          </a:xfrm>
        </p:spPr>
        <p:txBody>
          <a:bodyPr/>
          <a:lstStyle/>
          <a:p>
            <a:r>
              <a:rPr lang="en-US" sz="2400" b="1" dirty="0">
                <a:solidFill>
                  <a:srgbClr val="FFFF00"/>
                </a:solidFill>
                <a:latin typeface="Arial" panose="020B0604020202020204" pitchFamily="34" charset="0"/>
                <a:cs typeface="Arial" panose="020B0604020202020204" pitchFamily="34" charset="0"/>
              </a:rPr>
              <a:t>CCC890 The mission of the Magisterium is linked to the definitive nature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of the covenant established by God with his people in Christ. </a:t>
            </a:r>
          </a:p>
          <a:p>
            <a:pPr lvl="1"/>
            <a:r>
              <a:rPr lang="en-US" b="1" dirty="0">
                <a:solidFill>
                  <a:srgbClr val="FFFF00"/>
                </a:solidFill>
                <a:latin typeface="Arial" panose="020B0604020202020204" pitchFamily="34" charset="0"/>
                <a:cs typeface="Arial" panose="020B0604020202020204" pitchFamily="34" charset="0"/>
              </a:rPr>
              <a:t>It is this Magisterium's task to preserve God's people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from deviations and defections </a:t>
            </a:r>
          </a:p>
          <a:p>
            <a:pPr lvl="1"/>
            <a:r>
              <a:rPr lang="en-US" b="1" dirty="0">
                <a:solidFill>
                  <a:srgbClr val="FFFF00"/>
                </a:solidFill>
                <a:latin typeface="Arial" panose="020B0604020202020204" pitchFamily="34" charset="0"/>
                <a:cs typeface="Arial" panose="020B0604020202020204" pitchFamily="34" charset="0"/>
              </a:rPr>
              <a:t>and to guarantee them the objective possibility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of professing the true faith without error. </a:t>
            </a:r>
          </a:p>
          <a:p>
            <a:r>
              <a:rPr lang="en-US" sz="2400" b="1" dirty="0">
                <a:solidFill>
                  <a:srgbClr val="FFFF00"/>
                </a:solidFill>
                <a:latin typeface="Arial" panose="020B0604020202020204" pitchFamily="34" charset="0"/>
                <a:cs typeface="Arial" panose="020B0604020202020204" pitchFamily="34" charset="0"/>
              </a:rPr>
              <a:t>Thus, the pastoral duty of the Magisterium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is aimed at seeing to it that the People of God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abides in the truth that liberates. </a:t>
            </a:r>
          </a:p>
          <a:p>
            <a:r>
              <a:rPr lang="en-US" sz="2400" b="1" dirty="0">
                <a:solidFill>
                  <a:srgbClr val="FFFF00"/>
                </a:solidFill>
                <a:latin typeface="Arial" panose="020B0604020202020204" pitchFamily="34" charset="0"/>
                <a:cs typeface="Arial" panose="020B0604020202020204" pitchFamily="34" charset="0"/>
              </a:rPr>
              <a:t>To fulfill this service, Christ endowed the Church's shepherds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with the charism of </a:t>
            </a:r>
            <a:r>
              <a:rPr lang="en-US" sz="2400" b="1" dirty="0">
                <a:solidFill>
                  <a:schemeClr val="accent4">
                    <a:lumMod val="60000"/>
                    <a:lumOff val="40000"/>
                  </a:schemeClr>
                </a:solidFill>
                <a:latin typeface="Arial" panose="020B0604020202020204" pitchFamily="34" charset="0"/>
                <a:cs typeface="Arial" panose="020B0604020202020204" pitchFamily="34" charset="0"/>
              </a:rPr>
              <a:t>infallibility</a:t>
            </a:r>
            <a:r>
              <a:rPr lang="en-US" sz="2400" b="1" dirty="0">
                <a:solidFill>
                  <a:srgbClr val="FFFF00"/>
                </a:solidFill>
                <a:latin typeface="Arial" panose="020B0604020202020204" pitchFamily="34" charset="0"/>
                <a:cs typeface="Arial" panose="020B0604020202020204" pitchFamily="34" charset="0"/>
              </a:rPr>
              <a:t> in matters of faith and morals.</a:t>
            </a:r>
          </a:p>
          <a:p>
            <a:endParaRPr lang="en-US" b="1" dirty="0">
              <a:solidFill>
                <a:srgbClr val="FFFF00"/>
              </a:solidFill>
              <a:latin typeface="Arial" panose="020B0604020202020204" pitchFamily="34" charset="0"/>
              <a:cs typeface="Arial" panose="020B0604020202020204" pitchFamily="34" charset="0"/>
            </a:endParaRPr>
          </a:p>
        </p:txBody>
      </p:sp>
      <p:sp>
        <p:nvSpPr>
          <p:cNvPr id="8" name="Arrow: Quad 7">
            <a:extLst>
              <a:ext uri="{FF2B5EF4-FFF2-40B4-BE49-F238E27FC236}">
                <a16:creationId xmlns:a16="http://schemas.microsoft.com/office/drawing/2014/main" id="{B687FADD-1779-06B8-D274-B467B5F1D2EA}"/>
              </a:ext>
            </a:extLst>
          </p:cNvPr>
          <p:cNvSpPr/>
          <p:nvPr/>
        </p:nvSpPr>
        <p:spPr>
          <a:xfrm>
            <a:off x="5334000" y="4339852"/>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Quad 7">
            <a:extLst>
              <a:ext uri="{FF2B5EF4-FFF2-40B4-BE49-F238E27FC236}">
                <a16:creationId xmlns:a16="http://schemas.microsoft.com/office/drawing/2014/main" id="{7E18F489-C56B-DF40-17F7-F64BE632EFFA}"/>
              </a:ext>
            </a:extLst>
          </p:cNvPr>
          <p:cNvSpPr/>
          <p:nvPr/>
        </p:nvSpPr>
        <p:spPr>
          <a:xfrm>
            <a:off x="9296400" y="5153399"/>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1AD080A-4920-6FC5-EF24-503D9E2936E6}"/>
              </a:ext>
            </a:extLst>
          </p:cNvPr>
          <p:cNvSpPr txBox="1"/>
          <p:nvPr/>
        </p:nvSpPr>
        <p:spPr>
          <a:xfrm>
            <a:off x="2209800" y="533400"/>
            <a:ext cx="7411453"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 I consecrate myself for them, so that they also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may be consecrated in truth. (John 17:17-19)</a:t>
            </a:r>
            <a:r>
              <a:rPr lang="en-US" sz="2400" b="1" dirty="0">
                <a:solidFill>
                  <a:srgbClr val="FFFF00"/>
                </a:solidFill>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DF88B9F5-4457-600B-A508-D431556A5FEF}"/>
              </a:ext>
            </a:extLst>
          </p:cNvPr>
          <p:cNvPicPr>
            <a:picLocks noChangeAspect="1"/>
          </p:cNvPicPr>
          <p:nvPr/>
        </p:nvPicPr>
        <p:blipFill>
          <a:blip r:embed="rId5"/>
          <a:stretch>
            <a:fillRect/>
          </a:stretch>
        </p:blipFill>
        <p:spPr>
          <a:xfrm>
            <a:off x="9322468" y="1743075"/>
            <a:ext cx="2857500" cy="2295525"/>
          </a:xfrm>
          <a:prstGeom prst="rect">
            <a:avLst/>
          </a:prstGeom>
        </p:spPr>
      </p:pic>
      <p:sp>
        <p:nvSpPr>
          <p:cNvPr id="11" name="TextBox 10">
            <a:extLst>
              <a:ext uri="{FF2B5EF4-FFF2-40B4-BE49-F238E27FC236}">
                <a16:creationId xmlns:a16="http://schemas.microsoft.com/office/drawing/2014/main" id="{AE9601E5-4865-02E6-B005-10C3E1EA6EDA}"/>
              </a:ext>
            </a:extLst>
          </p:cNvPr>
          <p:cNvSpPr txBox="1"/>
          <p:nvPr/>
        </p:nvSpPr>
        <p:spPr>
          <a:xfrm>
            <a:off x="7086600" y="3098706"/>
            <a:ext cx="4098758"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30,000 Protestant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denominations professing different beliefs cannot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possibly all be truth </a:t>
            </a:r>
            <a:endParaRPr lang="en-US"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189A599-34A5-5026-EDE9-E5CFEB9D81DE}"/>
              </a:ext>
            </a:extLst>
          </p:cNvPr>
          <p:cNvSpPr txBox="1"/>
          <p:nvPr/>
        </p:nvSpPr>
        <p:spPr>
          <a:xfrm>
            <a:off x="381000" y="5519792"/>
            <a:ext cx="11658600" cy="461665"/>
          </a:xfrm>
          <a:prstGeom prst="rect">
            <a:avLst/>
          </a:prstGeom>
          <a:noFill/>
        </p:spPr>
        <p:txBody>
          <a:bodyPr wrap="square" rtlCol="0">
            <a:spAutoFit/>
          </a:bodyPr>
          <a:lstStyle/>
          <a:p>
            <a:r>
              <a:rPr lang="en-US" sz="2400" b="1" dirty="0">
                <a:solidFill>
                  <a:schemeClr val="accent4">
                    <a:lumMod val="60000"/>
                    <a:lumOff val="40000"/>
                  </a:schemeClr>
                </a:solidFill>
                <a:latin typeface="Arial" panose="020B0604020202020204" pitchFamily="34" charset="0"/>
                <a:cs typeface="Arial" panose="020B0604020202020204" pitchFamily="34" charset="0"/>
              </a:rPr>
              <a:t>Infallibility means it cannot fail.</a:t>
            </a:r>
            <a:r>
              <a:rPr lang="en-US" sz="2400" b="1" dirty="0">
                <a:latin typeface="Arial" panose="020B0604020202020204" pitchFamily="34" charset="0"/>
                <a:cs typeface="Arial" panose="020B0604020202020204" pitchFamily="34" charset="0"/>
              </a:rPr>
              <a:t> </a:t>
            </a:r>
            <a:r>
              <a:rPr lang="en-US" sz="2400" b="1" dirty="0">
                <a:solidFill>
                  <a:srgbClr val="FFC000"/>
                </a:solidFill>
                <a:latin typeface="Arial" panose="020B0604020202020204" pitchFamily="34" charset="0"/>
                <a:cs typeface="Arial" panose="020B0604020202020204" pitchFamily="34" charset="0"/>
              </a:rPr>
              <a:t>It does not mean it cannot sin (impeccability)</a:t>
            </a:r>
            <a:r>
              <a:rPr lang="en-US" sz="2400"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6943BE6-C6C8-FBCE-3C62-CE754FDCB371}"/>
              </a:ext>
            </a:extLst>
          </p:cNvPr>
          <p:cNvSpPr txBox="1"/>
          <p:nvPr/>
        </p:nvSpPr>
        <p:spPr>
          <a:xfrm>
            <a:off x="0" y="6027003"/>
            <a:ext cx="1217595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"Simon, Simon…I have prayed that </a:t>
            </a:r>
            <a:r>
              <a:rPr lang="en-US" sz="2400" b="1" dirty="0">
                <a:solidFill>
                  <a:schemeClr val="accent4">
                    <a:lumMod val="60000"/>
                    <a:lumOff val="40000"/>
                  </a:schemeClr>
                </a:solidFill>
                <a:latin typeface="Arial" panose="020B0604020202020204" pitchFamily="34" charset="0"/>
                <a:cs typeface="Arial" panose="020B0604020202020204" pitchFamily="34" charset="0"/>
              </a:rPr>
              <a:t>your own faith may not fail;</a:t>
            </a:r>
            <a:r>
              <a:rPr lang="en-US" sz="2400" b="1" dirty="0">
                <a:latin typeface="Arial" panose="020B0604020202020204" pitchFamily="34" charset="0"/>
                <a:cs typeface="Arial" panose="020B0604020202020204" pitchFamily="34" charset="0"/>
              </a:rPr>
              <a:t>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 once you have turned back, you must strengthen your brothers. (Luke 22:31-32)</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080099230"/>
      </p:ext>
    </p:extLst>
  </p:cSld>
  <p:clrMapOvr>
    <a:masterClrMapping/>
  </p:clrMapOvr>
  <mc:AlternateContent xmlns:mc="http://schemas.openxmlformats.org/markup-compatibility/2006" xmlns:p14="http://schemas.microsoft.com/office/powerpoint/2010/main">
    <mc:Choice Requires="p14">
      <p:transition spd="slow" p14:dur="2000" advTm="110827"/>
    </mc:Choice>
    <mc:Fallback xmlns="">
      <p:transition spd="slow" advTm="110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8255"/>
            <a:ext cx="12192000" cy="1325563"/>
          </a:xfrm>
        </p:spPr>
        <p:txBody>
          <a:bodyPr>
            <a:normAutofit fontScale="90000"/>
          </a:bodyPr>
          <a:lstStyle/>
          <a:p>
            <a:pPr algn="ctr"/>
            <a:r>
              <a:rPr lang="en-US" b="1" dirty="0">
                <a:solidFill>
                  <a:srgbClr val="FFC000"/>
                </a:solidFill>
                <a:latin typeface="Arial" panose="020B0604020202020204" pitchFamily="34" charset="0"/>
                <a:cs typeface="Arial" panose="020B0604020202020204" pitchFamily="34" charset="0"/>
              </a:rPr>
              <a:t>Serpent in the Garden</a:t>
            </a:r>
            <a:br>
              <a:rPr lang="en-US" b="1" dirty="0">
                <a:solidFill>
                  <a:srgbClr val="FFC000"/>
                </a:solidFill>
                <a:latin typeface="Arial" panose="020B0604020202020204" pitchFamily="34" charset="0"/>
                <a:cs typeface="Arial" panose="020B0604020202020204" pitchFamily="34" charset="0"/>
              </a:rPr>
            </a:br>
            <a:r>
              <a:rPr lang="en-US" sz="3100" b="1" dirty="0">
                <a:solidFill>
                  <a:srgbClr val="FFC000"/>
                </a:solidFill>
                <a:latin typeface="Arial" panose="020B0604020202020204" pitchFamily="34" charset="0"/>
                <a:cs typeface="Arial" panose="020B0604020202020204" pitchFamily="34" charset="0"/>
              </a:rPr>
              <a:t>None of them was lost except the son of destruction (John 17:12)</a:t>
            </a:r>
            <a:endParaRPr lang="en-US" b="1" dirty="0">
              <a:solidFill>
                <a:srgbClr val="FFC000"/>
              </a:solidFill>
              <a:latin typeface="Arial" panose="020B0604020202020204" pitchFamily="34" charset="0"/>
              <a:cs typeface="Arial" panose="020B0604020202020204" pitchFamily="34" charset="0"/>
            </a:endParaRPr>
          </a:p>
        </p:txBody>
      </p:sp>
      <p:sp>
        <p:nvSpPr>
          <p:cNvPr id="20483" name="Rectangle 3"/>
          <p:cNvSpPr>
            <a:spLocks noGrp="1" noChangeArrowheads="1"/>
          </p:cNvSpPr>
          <p:nvPr>
            <p:ph idx="1"/>
          </p:nvPr>
        </p:nvSpPr>
        <p:spPr>
          <a:xfrm>
            <a:off x="0" y="1447800"/>
            <a:ext cx="12192000" cy="4351338"/>
          </a:xfrm>
        </p:spPr>
        <p:txBody>
          <a:bodyPr>
            <a:normAutofit/>
          </a:bodyPr>
          <a:lstStyle/>
          <a:p>
            <a:r>
              <a:rPr lang="en-US" sz="2400" b="1" dirty="0">
                <a:solidFill>
                  <a:srgbClr val="FFC000"/>
                </a:solidFill>
                <a:latin typeface="Arial" panose="020B0604020202020204" pitchFamily="34" charset="0"/>
                <a:cs typeface="Arial" panose="020B0604020202020204" pitchFamily="34" charset="0"/>
              </a:rPr>
              <a:t>17:12 “the man who must be lost”  (NEB)</a:t>
            </a:r>
          </a:p>
          <a:p>
            <a:pPr lvl="1"/>
            <a:r>
              <a:rPr lang="en-US" b="1" dirty="0">
                <a:solidFill>
                  <a:srgbClr val="FFFF00"/>
                </a:solidFill>
                <a:latin typeface="Arial" panose="020B0604020202020204" pitchFamily="34" charset="0"/>
                <a:cs typeface="Arial" panose="020B0604020202020204" pitchFamily="34" charset="0"/>
              </a:rPr>
              <a:t>Man who complained of waste of perfume (John 12:4)</a:t>
            </a:r>
          </a:p>
          <a:p>
            <a:pPr lvl="2"/>
            <a:r>
              <a:rPr lang="en-US" sz="2400" b="1" dirty="0">
                <a:solidFill>
                  <a:srgbClr val="FFFF00"/>
                </a:solidFill>
                <a:latin typeface="Arial" panose="020B0604020202020204" pitchFamily="34" charset="0"/>
                <a:cs typeface="Arial" panose="020B0604020202020204" pitchFamily="34" charset="0"/>
              </a:rPr>
              <a:t>Irony</a:t>
            </a:r>
          </a:p>
          <a:p>
            <a:r>
              <a:rPr lang="en-US" sz="2400" b="1" dirty="0">
                <a:solidFill>
                  <a:srgbClr val="FFC000"/>
                </a:solidFill>
                <a:latin typeface="Arial" panose="020B0604020202020204" pitchFamily="34" charset="0"/>
                <a:cs typeface="Arial" panose="020B0604020202020204" pitchFamily="34" charset="0"/>
              </a:rPr>
              <a:t>“Even my friend who had my trust and partook of my bread </a:t>
            </a:r>
            <a:br>
              <a:rPr lang="en-US" sz="2400" b="1" dirty="0">
                <a:solidFill>
                  <a:srgbClr val="FFC000"/>
                </a:solidFill>
                <a:latin typeface="Arial" panose="020B0604020202020204" pitchFamily="34" charset="0"/>
                <a:cs typeface="Arial" panose="020B0604020202020204" pitchFamily="34" charset="0"/>
              </a:rPr>
            </a:br>
            <a:r>
              <a:rPr lang="en-US" sz="2400" b="1" dirty="0">
                <a:solidFill>
                  <a:srgbClr val="FFC000"/>
                </a:solidFill>
                <a:latin typeface="Arial" panose="020B0604020202020204" pitchFamily="34" charset="0"/>
                <a:cs typeface="Arial" panose="020B0604020202020204" pitchFamily="34" charset="0"/>
              </a:rPr>
              <a:t>has raised his heel against me”  (Psalm 41:10)</a:t>
            </a:r>
          </a:p>
          <a:p>
            <a:pPr lvl="1"/>
            <a:r>
              <a:rPr lang="en-US" b="1" dirty="0">
                <a:solidFill>
                  <a:srgbClr val="FFC000"/>
                </a:solidFill>
                <a:latin typeface="Arial" panose="020B0604020202020204" pitchFamily="34" charset="0"/>
                <a:cs typeface="Arial" panose="020B0604020202020204" pitchFamily="34" charset="0"/>
              </a:rPr>
              <a:t>Quoted by Jesus in John 13:18</a:t>
            </a:r>
          </a:p>
          <a:p>
            <a:pPr lvl="1"/>
            <a:r>
              <a:rPr lang="en-US" b="1" dirty="0">
                <a:solidFill>
                  <a:srgbClr val="FFC000"/>
                </a:solidFill>
                <a:latin typeface="Arial" panose="020B0604020202020204" pitchFamily="34" charset="0"/>
                <a:cs typeface="Arial" panose="020B0604020202020204" pitchFamily="34" charset="0"/>
              </a:rPr>
              <a:t>Prophecy of Judas betrayal</a:t>
            </a:r>
          </a:p>
          <a:p>
            <a:pPr lvl="1"/>
            <a:endParaRPr lang="en-US" b="1" dirty="0">
              <a:solidFill>
                <a:srgbClr val="FFC000"/>
              </a:solidFill>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722" b="6452"/>
          <a:stretch>
            <a:fillRect/>
          </a:stretch>
        </p:blipFill>
        <p:spPr bwMode="auto">
          <a:xfrm>
            <a:off x="2487341" y="4267199"/>
            <a:ext cx="6862082" cy="2572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510"/>
    </mc:Choice>
    <mc:Fallback xmlns="">
      <p:transition spd="slow" advTm="5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10515600" cy="533400"/>
          </a:xfrm>
        </p:spPr>
        <p:txBody>
          <a:bodyPr/>
          <a:lstStyle/>
          <a:p>
            <a:pPr algn="ctr"/>
            <a:r>
              <a:rPr lang="en-US" b="1" dirty="0">
                <a:solidFill>
                  <a:srgbClr val="FFFF00"/>
                </a:solidFill>
              </a:rPr>
              <a:t>Glory of Jesus </a:t>
            </a:r>
          </a:p>
        </p:txBody>
      </p:sp>
      <p:pic>
        <p:nvPicPr>
          <p:cNvPr id="4" name="Picture 3">
            <a:extLst>
              <a:ext uri="{FF2B5EF4-FFF2-40B4-BE49-F238E27FC236}">
                <a16:creationId xmlns:a16="http://schemas.microsoft.com/office/drawing/2014/main" id="{573BF22C-D8BA-1288-648B-7F52609D4C28}"/>
              </a:ext>
            </a:extLst>
          </p:cNvPr>
          <p:cNvPicPr>
            <a:picLocks noChangeAspect="1"/>
          </p:cNvPicPr>
          <p:nvPr/>
        </p:nvPicPr>
        <p:blipFill>
          <a:blip r:embed="rId5"/>
          <a:srcRect l="14641" r="11326"/>
          <a:stretch>
            <a:fillRect/>
          </a:stretch>
        </p:blipFill>
        <p:spPr>
          <a:xfrm>
            <a:off x="7086600" y="0"/>
            <a:ext cx="5105400" cy="4762500"/>
          </a:xfrm>
          <a:prstGeom prst="rect">
            <a:avLst/>
          </a:prstGeom>
        </p:spPr>
      </p:pic>
      <p:sp>
        <p:nvSpPr>
          <p:cNvPr id="26627" name="Rectangle 3"/>
          <p:cNvSpPr>
            <a:spLocks noGrp="1" noChangeArrowheads="1"/>
          </p:cNvSpPr>
          <p:nvPr>
            <p:ph idx="1"/>
          </p:nvPr>
        </p:nvSpPr>
        <p:spPr>
          <a:xfrm>
            <a:off x="0" y="572920"/>
            <a:ext cx="11125200" cy="5523080"/>
          </a:xfrm>
        </p:spPr>
        <p:txBody>
          <a:bodyPr>
            <a:noAutofit/>
          </a:bodyPr>
          <a:lstStyle/>
          <a:p>
            <a:pPr marL="1371600" lvl="3" indent="0">
              <a:lnSpc>
                <a:spcPct val="50000"/>
              </a:lnSpc>
              <a:buNone/>
            </a:pPr>
            <a:r>
              <a:rPr lang="en-US" sz="2800" b="1" dirty="0">
                <a:latin typeface="Arial" panose="020B0604020202020204" pitchFamily="34" charset="0"/>
                <a:cs typeface="Arial" panose="020B0604020202020204" pitchFamily="34" charset="0"/>
              </a:rPr>
              <a:t>The Cross</a:t>
            </a:r>
          </a:p>
          <a:p>
            <a:r>
              <a:rPr lang="en-US" sz="2400" b="1" dirty="0">
                <a:latin typeface="Arial" panose="020B0604020202020204" pitchFamily="34" charset="0"/>
                <a:cs typeface="Arial" panose="020B0604020202020204" pitchFamily="34" charset="0"/>
              </a:rPr>
              <a:t>Jesus did not speak of being </a:t>
            </a:r>
            <a:r>
              <a:rPr lang="en-US" sz="2400" b="1" dirty="0">
                <a:solidFill>
                  <a:srgbClr val="FFC000"/>
                </a:solidFill>
                <a:latin typeface="Arial" panose="020B0604020202020204" pitchFamily="34" charset="0"/>
                <a:cs typeface="Arial" panose="020B0604020202020204" pitchFamily="34" charset="0"/>
              </a:rPr>
              <a:t>crucified</a:t>
            </a:r>
          </a:p>
          <a:p>
            <a:r>
              <a:rPr lang="en-US" sz="2400" b="1" dirty="0">
                <a:latin typeface="Arial" panose="020B0604020202020204" pitchFamily="34" charset="0"/>
                <a:cs typeface="Arial" panose="020B0604020202020204" pitchFamily="34" charset="0"/>
              </a:rPr>
              <a:t>He spoke of being </a:t>
            </a:r>
            <a:r>
              <a:rPr lang="en-US" sz="2400" b="1" dirty="0">
                <a:solidFill>
                  <a:srgbClr val="FFFF00"/>
                </a:solidFill>
                <a:latin typeface="Arial" panose="020B0604020202020204" pitchFamily="34" charset="0"/>
                <a:cs typeface="Arial" panose="020B0604020202020204" pitchFamily="34" charset="0"/>
              </a:rPr>
              <a:t>glorified</a:t>
            </a:r>
          </a:p>
          <a:p>
            <a:r>
              <a:rPr lang="en-US" sz="2400" b="1" dirty="0">
                <a:latin typeface="Arial" panose="020B0604020202020204" pitchFamily="34" charset="0"/>
                <a:cs typeface="Arial" panose="020B0604020202020204" pitchFamily="34" charset="0"/>
              </a:rPr>
              <a:t>And when I am lifted up from the earth,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 will draw everyone to myself." (John 12:32)</a:t>
            </a:r>
          </a:p>
          <a:p>
            <a:pPr lvl="1"/>
            <a:r>
              <a:rPr lang="en-US" b="1" dirty="0">
                <a:solidFill>
                  <a:srgbClr val="00B0F0"/>
                </a:solidFill>
                <a:latin typeface="Arial" panose="020B0604020202020204" pitchFamily="34" charset="0"/>
                <a:cs typeface="Arial" panose="020B0604020202020204" pitchFamily="34" charset="0"/>
              </a:rPr>
              <a:t>Christian’s glory is the cross He bears</a:t>
            </a:r>
          </a:p>
          <a:p>
            <a:pPr marL="1371600" lvl="3" indent="0">
              <a:buNone/>
            </a:pPr>
            <a:r>
              <a:rPr lang="en-US" sz="2800" b="1" dirty="0">
                <a:latin typeface="Arial" panose="020B0604020202020204" pitchFamily="34" charset="0"/>
                <a:cs typeface="Arial" panose="020B0604020202020204" pitchFamily="34" charset="0"/>
              </a:rPr>
              <a:t>Obedience</a:t>
            </a:r>
          </a:p>
          <a:p>
            <a:r>
              <a:rPr lang="en-US" sz="2400" b="1" dirty="0">
                <a:solidFill>
                  <a:srgbClr val="FFFF00"/>
                </a:solidFill>
                <a:latin typeface="Arial" panose="020B0604020202020204" pitchFamily="34" charset="0"/>
                <a:cs typeface="Arial" panose="020B0604020202020204" pitchFamily="34" charset="0"/>
              </a:rPr>
              <a:t>Jesus’ glory was His perfect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obedience to the will of the Father</a:t>
            </a:r>
          </a:p>
          <a:p>
            <a:pPr lvl="1"/>
            <a:r>
              <a:rPr lang="en-US" b="1" dirty="0">
                <a:solidFill>
                  <a:srgbClr val="00B0F0"/>
                </a:solidFill>
                <a:latin typeface="Arial" panose="020B0604020202020204" pitchFamily="34" charset="0"/>
                <a:cs typeface="Arial" panose="020B0604020202020204" pitchFamily="34" charset="0"/>
              </a:rPr>
              <a:t>Christians’ glory is doing the will </a:t>
            </a:r>
            <a:br>
              <a:rPr lang="en-US" b="1" dirty="0">
                <a:solidFill>
                  <a:srgbClr val="00B0F0"/>
                </a:solidFill>
                <a:latin typeface="Arial" panose="020B0604020202020204" pitchFamily="34" charset="0"/>
                <a:cs typeface="Arial" panose="020B0604020202020204" pitchFamily="34" charset="0"/>
              </a:rPr>
            </a:br>
            <a:r>
              <a:rPr lang="en-US" b="1" dirty="0">
                <a:solidFill>
                  <a:srgbClr val="00B0F0"/>
                </a:solidFill>
                <a:latin typeface="Arial" panose="020B0604020202020204" pitchFamily="34" charset="0"/>
                <a:cs typeface="Arial" panose="020B0604020202020204" pitchFamily="34" charset="0"/>
              </a:rPr>
              <a:t>of God rather than our own will.</a:t>
            </a:r>
          </a:p>
          <a:p>
            <a:pPr marL="1371600" lvl="3" indent="0">
              <a:buNone/>
            </a:pPr>
            <a:r>
              <a:rPr lang="en-US" sz="2800" b="1" dirty="0">
                <a:latin typeface="Arial" panose="020B0604020202020204" pitchFamily="34" charset="0"/>
                <a:cs typeface="Arial" panose="020B0604020202020204" pitchFamily="34" charset="0"/>
              </a:rPr>
              <a:t>Recognition of God</a:t>
            </a:r>
          </a:p>
          <a:p>
            <a:r>
              <a:rPr lang="en-US" sz="2400" b="1" dirty="0">
                <a:solidFill>
                  <a:srgbClr val="FFFF00"/>
                </a:solidFill>
                <a:latin typeface="Arial" panose="020B0604020202020204" pitchFamily="34" charset="0"/>
                <a:cs typeface="Arial" panose="020B0604020202020204" pitchFamily="34" charset="0"/>
              </a:rPr>
              <a:t>Through His word, His deeds, and His life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men recognized His relationship with God.</a:t>
            </a:r>
          </a:p>
          <a:p>
            <a:pPr lvl="1"/>
            <a:r>
              <a:rPr lang="en-US" b="1" dirty="0">
                <a:solidFill>
                  <a:srgbClr val="00B0F0"/>
                </a:solidFill>
                <a:latin typeface="Arial" panose="020B0604020202020204" pitchFamily="34" charset="0"/>
                <a:cs typeface="Arial" panose="020B0604020202020204" pitchFamily="34" charset="0"/>
              </a:rPr>
              <a:t>A Christian’s glory is when men see in us </a:t>
            </a:r>
            <a:br>
              <a:rPr lang="en-US" b="1" dirty="0">
                <a:solidFill>
                  <a:srgbClr val="00B0F0"/>
                </a:solidFill>
                <a:latin typeface="Arial" panose="020B0604020202020204" pitchFamily="34" charset="0"/>
                <a:cs typeface="Arial" panose="020B0604020202020204" pitchFamily="34" charset="0"/>
              </a:rPr>
            </a:br>
            <a:r>
              <a:rPr lang="en-US" b="1" dirty="0">
                <a:solidFill>
                  <a:srgbClr val="00B0F0"/>
                </a:solidFill>
                <a:latin typeface="Arial" panose="020B0604020202020204" pitchFamily="34" charset="0"/>
                <a:cs typeface="Arial" panose="020B0604020202020204" pitchFamily="34" charset="0"/>
              </a:rPr>
              <a:t>the reflection of God.</a:t>
            </a:r>
          </a:p>
          <a:p>
            <a:pPr lvl="1"/>
            <a:endParaRPr lang="en-US" b="1" dirty="0">
              <a:solidFill>
                <a:srgbClr val="FFFF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0CF9F99-D724-8236-3FE7-9A8712B978BE}"/>
              </a:ext>
            </a:extLst>
          </p:cNvPr>
          <p:cNvPicPr>
            <a:picLocks noChangeAspect="1"/>
          </p:cNvPicPr>
          <p:nvPr/>
        </p:nvPicPr>
        <p:blipFill>
          <a:blip r:embed="rId6"/>
          <a:stretch>
            <a:fillRect/>
          </a:stretch>
        </p:blipFill>
        <p:spPr>
          <a:xfrm>
            <a:off x="10087790" y="3810000"/>
            <a:ext cx="2104210" cy="3068638"/>
          </a:xfrm>
          <a:prstGeom prst="rect">
            <a:avLst/>
          </a:prstGeom>
        </p:spPr>
      </p:pic>
      <p:sp>
        <p:nvSpPr>
          <p:cNvPr id="5" name="Arrow: Quad 7">
            <a:extLst>
              <a:ext uri="{FF2B5EF4-FFF2-40B4-BE49-F238E27FC236}">
                <a16:creationId xmlns:a16="http://schemas.microsoft.com/office/drawing/2014/main" id="{B170312C-6BC9-1E83-609A-4E490480EBAA}"/>
              </a:ext>
            </a:extLst>
          </p:cNvPr>
          <p:cNvSpPr/>
          <p:nvPr/>
        </p:nvSpPr>
        <p:spPr>
          <a:xfrm>
            <a:off x="4038600" y="6498827"/>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5439"/>
    </mc:Choice>
    <mc:Fallback xmlns="">
      <p:transition spd="slow" advTm="55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70" t="7785" r="5635" b="5269"/>
          <a:stretch>
            <a:fillRect/>
          </a:stretch>
        </p:blipFill>
        <p:spPr bwMode="auto">
          <a:xfrm flipH="1">
            <a:off x="7619317" y="3429000"/>
            <a:ext cx="4547661" cy="3410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4" name="Rectangle 2"/>
          <p:cNvSpPr>
            <a:spLocks noGrp="1" noChangeArrowheads="1"/>
          </p:cNvSpPr>
          <p:nvPr>
            <p:ph type="title"/>
          </p:nvPr>
        </p:nvSpPr>
        <p:spPr>
          <a:xfrm>
            <a:off x="4010" y="18255"/>
            <a:ext cx="12187990" cy="1325563"/>
          </a:xfrm>
        </p:spPr>
        <p:txBody>
          <a:bodyPr/>
          <a:lstStyle/>
          <a:p>
            <a:pPr algn="ctr"/>
            <a:r>
              <a:rPr lang="en-US" b="1" dirty="0">
                <a:solidFill>
                  <a:srgbClr val="FFFF00"/>
                </a:solidFill>
                <a:latin typeface="Arial" panose="020B0604020202020204" pitchFamily="34" charset="0"/>
                <a:cs typeface="Arial" panose="020B0604020202020204" pitchFamily="34" charset="0"/>
              </a:rPr>
              <a:t>Jesus’ Certainty</a:t>
            </a:r>
            <a:br>
              <a:rPr lang="en-US" b="1" dirty="0">
                <a:solidFill>
                  <a:srgbClr val="FFFF00"/>
                </a:solidFill>
                <a:latin typeface="Arial" panose="020B0604020202020204" pitchFamily="34" charset="0"/>
                <a:cs typeface="Arial" panose="020B0604020202020204" pitchFamily="34" charset="0"/>
              </a:rPr>
            </a:br>
            <a:r>
              <a:rPr lang="en-US" sz="2800" b="1" dirty="0">
                <a:solidFill>
                  <a:srgbClr val="FFFF00"/>
                </a:solidFill>
                <a:latin typeface="Arial" panose="020B0604020202020204" pitchFamily="34" charset="0"/>
                <a:cs typeface="Arial" panose="020B0604020202020204" pitchFamily="34" charset="0"/>
              </a:rPr>
              <a:t>That the world may know that you sent me (John 17:23)</a:t>
            </a:r>
            <a:endParaRPr lang="en-US" sz="4400" b="1" dirty="0">
              <a:solidFill>
                <a:srgbClr val="FFFF00"/>
              </a:solidFill>
              <a:latin typeface="Arial" panose="020B0604020202020204" pitchFamily="34" charset="0"/>
              <a:cs typeface="Arial" panose="020B0604020202020204" pitchFamily="34" charset="0"/>
            </a:endParaRPr>
          </a:p>
        </p:txBody>
      </p:sp>
      <p:sp>
        <p:nvSpPr>
          <p:cNvPr id="28675" name="Rectangle 3"/>
          <p:cNvSpPr>
            <a:spLocks noGrp="1" noChangeArrowheads="1"/>
          </p:cNvSpPr>
          <p:nvPr>
            <p:ph idx="1"/>
          </p:nvPr>
        </p:nvSpPr>
        <p:spPr>
          <a:xfrm>
            <a:off x="0" y="1143000"/>
            <a:ext cx="12192000" cy="4656138"/>
          </a:xfrm>
        </p:spPr>
        <p:txBody>
          <a:bodyPr>
            <a:noAutofit/>
          </a:bodyPr>
          <a:lstStyle/>
          <a:p>
            <a:r>
              <a:rPr lang="en-US" sz="2400" b="1" dirty="0">
                <a:solidFill>
                  <a:srgbClr val="FFFF00"/>
                </a:solidFill>
                <a:latin typeface="Arial" panose="020B0604020202020204" pitchFamily="34" charset="0"/>
                <a:cs typeface="Arial" panose="020B0604020202020204" pitchFamily="34" charset="0"/>
              </a:rPr>
              <a:t>Prospects were bleak</a:t>
            </a:r>
          </a:p>
          <a:p>
            <a:pPr lvl="1"/>
            <a:r>
              <a:rPr lang="en-US" b="1" dirty="0">
                <a:latin typeface="Arial" panose="020B0604020202020204" pitchFamily="34" charset="0"/>
                <a:cs typeface="Arial" panose="020B0604020202020204" pitchFamily="34" charset="0"/>
              </a:rPr>
              <a:t>He had few followers</a:t>
            </a:r>
          </a:p>
          <a:p>
            <a:pPr lvl="1"/>
            <a:r>
              <a:rPr lang="en-US" b="1" dirty="0">
                <a:latin typeface="Arial" panose="020B0604020202020204" pitchFamily="34" charset="0"/>
                <a:cs typeface="Arial" panose="020B0604020202020204" pitchFamily="34" charset="0"/>
              </a:rPr>
              <a:t>He was facing humiliating, brutal execution</a:t>
            </a:r>
          </a:p>
          <a:p>
            <a:pPr lvl="1"/>
            <a:r>
              <a:rPr lang="en-US" b="1" dirty="0">
                <a:latin typeface="Arial" panose="020B0604020202020204" pitchFamily="34" charset="0"/>
                <a:cs typeface="Arial" panose="020B0604020202020204" pitchFamily="34" charset="0"/>
              </a:rPr>
              <a:t>He would be betrayed by one of His closest friends</a:t>
            </a:r>
          </a:p>
          <a:p>
            <a:pPr lvl="1"/>
            <a:r>
              <a:rPr lang="en-US" b="1" dirty="0">
                <a:latin typeface="Arial" panose="020B0604020202020204" pitchFamily="34" charset="0"/>
                <a:cs typeface="Arial" panose="020B0604020202020204" pitchFamily="34" charset="0"/>
              </a:rPr>
              <a:t>All of his followers would abandon or deny Him</a:t>
            </a:r>
          </a:p>
          <a:p>
            <a:pPr lvl="1"/>
            <a:r>
              <a:rPr lang="en-US" b="1" dirty="0">
                <a:latin typeface="Arial" panose="020B0604020202020204" pitchFamily="34" charset="0"/>
                <a:cs typeface="Arial" panose="020B0604020202020204" pitchFamily="34" charset="0"/>
              </a:rPr>
              <a:t>They were facing the most powerful empire on earth.</a:t>
            </a:r>
          </a:p>
          <a:p>
            <a:r>
              <a:rPr lang="en-US" sz="2400" b="1" dirty="0">
                <a:solidFill>
                  <a:srgbClr val="FFFF00"/>
                </a:solidFill>
                <a:latin typeface="Arial" panose="020B0604020202020204" pitchFamily="34" charset="0"/>
                <a:cs typeface="Arial" panose="020B0604020202020204" pitchFamily="34" charset="0"/>
              </a:rPr>
              <a:t>His faith and trust were complete</a:t>
            </a:r>
          </a:p>
          <a:p>
            <a:pPr lvl="1"/>
            <a:r>
              <a:rPr lang="en-US" b="1" dirty="0">
                <a:latin typeface="Arial" panose="020B0604020202020204" pitchFamily="34" charset="0"/>
                <a:cs typeface="Arial" panose="020B0604020202020204" pitchFamily="34" charset="0"/>
              </a:rPr>
              <a:t>His disciples would spread the Gospel</a:t>
            </a:r>
          </a:p>
          <a:p>
            <a:pPr lvl="1"/>
            <a:r>
              <a:rPr lang="en-US" b="1" dirty="0">
                <a:latin typeface="Arial" panose="020B0604020202020204" pitchFamily="34" charset="0"/>
                <a:cs typeface="Arial" panose="020B0604020202020204" pitchFamily="34" charset="0"/>
              </a:rPr>
              <a:t>His disciples believed in Him</a:t>
            </a:r>
          </a:p>
          <a:p>
            <a:pPr lvl="1"/>
            <a:r>
              <a:rPr lang="en-US" b="1" dirty="0">
                <a:latin typeface="Arial" panose="020B0604020202020204" pitchFamily="34" charset="0"/>
                <a:cs typeface="Arial" panose="020B0604020202020204" pitchFamily="34" charset="0"/>
              </a:rPr>
              <a:t>The Gospel would spread throughout the world</a:t>
            </a:r>
          </a:p>
          <a:p>
            <a:pPr lvl="1"/>
            <a:r>
              <a:rPr lang="en-US" b="1" dirty="0">
                <a:latin typeface="Arial" panose="020B0604020202020204" pitchFamily="34" charset="0"/>
                <a:cs typeface="Arial" panose="020B0604020202020204" pitchFamily="34" charset="0"/>
              </a:rPr>
              <a:t>The World would see His Church</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09270406"/>
      </p:ext>
    </p:extLst>
  </p:cSld>
  <p:clrMapOvr>
    <a:masterClrMapping/>
  </p:clrMapOvr>
  <mc:AlternateContent xmlns:mc="http://schemas.openxmlformats.org/markup-compatibility/2006" xmlns:p14="http://schemas.microsoft.com/office/powerpoint/2010/main">
    <mc:Choice Requires="p14">
      <p:transition spd="slow" p14:dur="2000" advTm="37460"/>
    </mc:Choice>
    <mc:Fallback xmlns="">
      <p:transition spd="slow" advTm="3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39348"/>
            <a:ext cx="12192000" cy="1325563"/>
          </a:xfrm>
        </p:spPr>
        <p:txBody>
          <a:bodyPr/>
          <a:lstStyle/>
          <a:p>
            <a:pPr algn="ctr"/>
            <a:r>
              <a:rPr lang="en-US" sz="2800" b="1" dirty="0">
                <a:solidFill>
                  <a:srgbClr val="FFFF00"/>
                </a:solidFill>
                <a:latin typeface="Arial" panose="020B0604020202020204" pitchFamily="34" charset="0"/>
                <a:cs typeface="Arial" panose="020B0604020202020204" pitchFamily="34" charset="0"/>
              </a:rPr>
              <a:t>Glory</a:t>
            </a:r>
            <a:br>
              <a:rPr lang="en-US" sz="2800" b="1" dirty="0">
                <a:solidFill>
                  <a:srgbClr val="FFFF00"/>
                </a:solidFill>
                <a:latin typeface="Arial" panose="020B0604020202020204" pitchFamily="34" charset="0"/>
                <a:cs typeface="Arial" panose="020B0604020202020204" pitchFamily="34" charset="0"/>
              </a:rPr>
            </a:br>
            <a:r>
              <a:rPr lang="en-US" sz="2800" b="1" dirty="0">
                <a:solidFill>
                  <a:srgbClr val="FFFF00"/>
                </a:solidFill>
                <a:latin typeface="Arial" panose="020B0604020202020204" pitchFamily="34" charset="0"/>
                <a:cs typeface="Arial" panose="020B0604020202020204" pitchFamily="34" charset="0"/>
              </a:rPr>
              <a:t>That they may see my glory that you gave me (John 17:24)</a:t>
            </a:r>
          </a:p>
        </p:txBody>
      </p:sp>
      <p:sp>
        <p:nvSpPr>
          <p:cNvPr id="34819" name="Rectangle 3"/>
          <p:cNvSpPr>
            <a:spLocks noGrp="1" noChangeArrowheads="1"/>
          </p:cNvSpPr>
          <p:nvPr>
            <p:ph idx="1"/>
          </p:nvPr>
        </p:nvSpPr>
        <p:spPr>
          <a:xfrm>
            <a:off x="838200" y="1447800"/>
            <a:ext cx="10515600" cy="4729163"/>
          </a:xfrm>
        </p:spPr>
        <p:txBody>
          <a:bodyPr>
            <a:normAutofit/>
          </a:bodyPr>
          <a:lstStyle/>
          <a:p>
            <a:r>
              <a:rPr lang="en-US" sz="2400" b="1" dirty="0">
                <a:latin typeface="Arial" panose="020B0604020202020204" pitchFamily="34" charset="0"/>
                <a:cs typeface="Arial" panose="020B0604020202020204" pitchFamily="34" charset="0"/>
              </a:rPr>
              <a:t>If we share Christ’s Cross, we will share His Glory</a:t>
            </a:r>
          </a:p>
          <a:p>
            <a:pPr lvl="1"/>
            <a:r>
              <a:rPr lang="en-US" b="1" dirty="0">
                <a:latin typeface="Arial" panose="020B0604020202020204" pitchFamily="34" charset="0"/>
                <a:cs typeface="Arial" panose="020B0604020202020204" pitchFamily="34" charset="0"/>
              </a:rPr>
              <a:t>“If we have died with Him, we shall also live with Him;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if we hold out to the end, we shall also reign with Him.”</a:t>
            </a:r>
            <a:r>
              <a:rPr lang="en-US" b="1" dirty="0">
                <a:solidFill>
                  <a:srgbClr val="FFFF00"/>
                </a:solidFill>
                <a:latin typeface="Arial" panose="020B0604020202020204" pitchFamily="34" charset="0"/>
                <a:cs typeface="Arial" panose="020B0604020202020204" pitchFamily="34" charset="0"/>
              </a:rPr>
              <a:t>  </a:t>
            </a:r>
            <a:br>
              <a:rPr lang="en-US" b="1" dirty="0">
                <a:solidFill>
                  <a:srgbClr val="FFFF00"/>
                </a:solidFill>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(2 Timothy 2:11-12)</a:t>
            </a:r>
          </a:p>
          <a:p>
            <a:pPr lvl="1"/>
            <a:endParaRPr lang="en-US" b="1" dirty="0">
              <a:solidFill>
                <a:srgbClr val="FFFF00"/>
              </a:solidFill>
              <a:latin typeface="Arial" panose="020B0604020202020204" pitchFamily="34" charset="0"/>
              <a:cs typeface="Arial" panose="020B0604020202020204" pitchFamily="34" charset="0"/>
            </a:endParaRPr>
          </a:p>
        </p:txBody>
      </p:sp>
      <p:pic>
        <p:nvPicPr>
          <p:cNvPr id="15362" name="Picture 2" descr="http://www.catholic-convert.com/wp-content/uploads/great-council-in-heaven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75" y="3026229"/>
            <a:ext cx="6953250" cy="367665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253"/>
    </mc:Choice>
    <mc:Fallback xmlns="">
      <p:transition spd="slow" advTm="25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879CBA-EBA4-905D-D489-DCBA727A0294}"/>
              </a:ext>
            </a:extLst>
          </p:cNvPr>
          <p:cNvSpPr>
            <a:spLocks noGrp="1"/>
          </p:cNvSpPr>
          <p:nvPr>
            <p:ph type="title"/>
          </p:nvPr>
        </p:nvSpPr>
        <p:spPr>
          <a:xfrm>
            <a:off x="0" y="23931"/>
            <a:ext cx="12192000" cy="1042869"/>
          </a:xfrm>
        </p:spPr>
        <p:txBody>
          <a:bodyPr/>
          <a:lstStyle/>
          <a:p>
            <a:pPr algn="ctr"/>
            <a:r>
              <a:rPr lang="en-US" sz="2400" b="1" dirty="0">
                <a:latin typeface="Arial" panose="020B0604020202020204" pitchFamily="34" charset="0"/>
                <a:ea typeface="+mn-ea"/>
                <a:cs typeface="Arial" panose="020B0604020202020204" pitchFamily="34" charset="0"/>
              </a:rPr>
              <a:t>Flashback: John 15:1-5</a:t>
            </a:r>
            <a:br>
              <a:rPr lang="en-US" sz="2400" b="1" dirty="0">
                <a:latin typeface="Arial" panose="020B0604020202020204" pitchFamily="34" charset="0"/>
                <a:ea typeface="+mn-ea"/>
                <a:cs typeface="Arial" panose="020B0604020202020204" pitchFamily="34" charset="0"/>
              </a:rPr>
            </a:br>
            <a:r>
              <a:rPr lang="en-US" sz="2400" b="1" dirty="0">
                <a:latin typeface="Arial" panose="020B0604020202020204" pitchFamily="34" charset="0"/>
                <a:ea typeface="+mn-ea"/>
                <a:cs typeface="Arial" panose="020B0604020202020204" pitchFamily="34" charset="0"/>
              </a:rPr>
              <a:t>I am the true vine, and my Father is the vine grower.</a:t>
            </a:r>
          </a:p>
        </p:txBody>
      </p:sp>
      <p:sp>
        <p:nvSpPr>
          <p:cNvPr id="5" name="Content Placeholder 4">
            <a:extLst>
              <a:ext uri="{FF2B5EF4-FFF2-40B4-BE49-F238E27FC236}">
                <a16:creationId xmlns:a16="http://schemas.microsoft.com/office/drawing/2014/main" id="{6EDE7F4C-0CA2-244E-4942-D74181A1F2D2}"/>
              </a:ext>
            </a:extLst>
          </p:cNvPr>
          <p:cNvSpPr>
            <a:spLocks noGrp="1"/>
          </p:cNvSpPr>
          <p:nvPr>
            <p:ph idx="1"/>
          </p:nvPr>
        </p:nvSpPr>
        <p:spPr>
          <a:xfrm>
            <a:off x="0" y="1066800"/>
            <a:ext cx="12192000" cy="5767269"/>
          </a:xfrm>
        </p:spPr>
        <p:txBody>
          <a:bodyPr/>
          <a:lstStyle/>
          <a:p>
            <a:pPr marL="627063" indent="-395288">
              <a:spcBef>
                <a:spcPts val="0"/>
              </a:spcBef>
              <a:buNone/>
            </a:pPr>
            <a:r>
              <a:rPr lang="en-US" sz="2400" b="1" dirty="0">
                <a:latin typeface="Arial" panose="020B0604020202020204" pitchFamily="34" charset="0"/>
                <a:cs typeface="Arial" panose="020B0604020202020204" pitchFamily="34" charset="0"/>
              </a:rPr>
              <a:t>1	"</a:t>
            </a:r>
            <a:r>
              <a:rPr lang="en-US" sz="2400" b="1" dirty="0">
                <a:solidFill>
                  <a:srgbClr val="FFFF00"/>
                </a:solidFill>
                <a:latin typeface="Arial" panose="020B0604020202020204" pitchFamily="34" charset="0"/>
                <a:cs typeface="Arial" panose="020B0604020202020204" pitchFamily="34" charset="0"/>
              </a:rPr>
              <a:t>I am the true vine,</a:t>
            </a:r>
            <a:r>
              <a:rPr lang="en-US" sz="2400" b="1" dirty="0">
                <a:latin typeface="Arial" panose="020B0604020202020204" pitchFamily="34" charset="0"/>
                <a:cs typeface="Arial" panose="020B0604020202020204" pitchFamily="34" charset="0"/>
              </a:rPr>
              <a:t> </a:t>
            </a:r>
            <a:r>
              <a:rPr lang="en-US" sz="2400" b="1" dirty="0">
                <a:solidFill>
                  <a:srgbClr val="FFFF00"/>
                </a:solidFill>
                <a:latin typeface="Arial" panose="020B0604020202020204" pitchFamily="34" charset="0"/>
                <a:cs typeface="Arial" panose="020B0604020202020204" pitchFamily="34" charset="0"/>
              </a:rPr>
              <a:t>and</a:t>
            </a:r>
            <a:r>
              <a:rPr lang="en-US" sz="2400" b="1" dirty="0">
                <a:latin typeface="Arial" panose="020B0604020202020204" pitchFamily="34" charset="0"/>
                <a:cs typeface="Arial" panose="020B0604020202020204" pitchFamily="34" charset="0"/>
              </a:rPr>
              <a:t> </a:t>
            </a:r>
            <a:r>
              <a:rPr lang="en-US" sz="2400" b="1" u="sng" dirty="0">
                <a:solidFill>
                  <a:srgbClr val="FFFF00"/>
                </a:solidFill>
                <a:latin typeface="Arial" panose="020B0604020202020204" pitchFamily="34" charset="0"/>
                <a:cs typeface="Arial" panose="020B0604020202020204" pitchFamily="34" charset="0"/>
              </a:rPr>
              <a:t>my Father</a:t>
            </a:r>
            <a:r>
              <a:rPr lang="en-US" sz="2400" b="1" dirty="0">
                <a:solidFill>
                  <a:srgbClr val="FFFF00"/>
                </a:solidFill>
                <a:latin typeface="Arial" panose="020B0604020202020204" pitchFamily="34" charset="0"/>
                <a:cs typeface="Arial" panose="020B0604020202020204" pitchFamily="34" charset="0"/>
              </a:rPr>
              <a:t> is the</a:t>
            </a:r>
            <a:r>
              <a:rPr lang="en-US" sz="2400" b="1" dirty="0">
                <a:latin typeface="Arial" panose="020B0604020202020204" pitchFamily="34" charset="0"/>
                <a:cs typeface="Arial" panose="020B0604020202020204" pitchFamily="34" charset="0"/>
              </a:rPr>
              <a:t> </a:t>
            </a:r>
            <a:r>
              <a:rPr lang="en-US" sz="2400" b="1" u="sng" dirty="0">
                <a:solidFill>
                  <a:srgbClr val="FFFF00"/>
                </a:solidFill>
                <a:latin typeface="Arial" panose="020B0604020202020204" pitchFamily="34" charset="0"/>
                <a:cs typeface="Arial" panose="020B0604020202020204" pitchFamily="34" charset="0"/>
              </a:rPr>
              <a:t>vine grower.</a:t>
            </a:r>
          </a:p>
          <a:p>
            <a:pPr marL="627063" indent="-395288">
              <a:spcBef>
                <a:spcPts val="0"/>
              </a:spcBef>
              <a:buNone/>
            </a:pPr>
            <a:r>
              <a:rPr lang="en-US" sz="2400" b="1" dirty="0">
                <a:latin typeface="Arial" panose="020B0604020202020204" pitchFamily="34" charset="0"/>
                <a:cs typeface="Arial" panose="020B0604020202020204" pitchFamily="34" charset="0"/>
              </a:rPr>
              <a:t>2	</a:t>
            </a:r>
            <a:r>
              <a:rPr lang="en-US" sz="2400" b="1" u="sng" dirty="0">
                <a:latin typeface="Arial" panose="020B0604020202020204" pitchFamily="34" charset="0"/>
                <a:cs typeface="Arial" panose="020B0604020202020204" pitchFamily="34" charset="0"/>
              </a:rPr>
              <a:t>He takes away every branch in me that does not bear fruit,</a:t>
            </a:r>
            <a:r>
              <a:rPr lang="en-US" sz="2400" b="1" dirty="0">
                <a:latin typeface="Arial" panose="020B0604020202020204" pitchFamily="34" charset="0"/>
                <a:cs typeface="Arial" panose="020B0604020202020204" pitchFamily="34" charset="0"/>
              </a:rPr>
              <a:t>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and everyone that does he prunes so that it bears more fruit.</a:t>
            </a:r>
          </a:p>
          <a:p>
            <a:pPr marL="627063" indent="-395288">
              <a:spcBef>
                <a:spcPts val="0"/>
              </a:spcBef>
              <a:buNone/>
            </a:pPr>
            <a:r>
              <a:rPr lang="en-US" sz="2400" b="1" dirty="0">
                <a:latin typeface="Arial" panose="020B0604020202020204" pitchFamily="34" charset="0"/>
                <a:cs typeface="Arial" panose="020B0604020202020204" pitchFamily="34" charset="0"/>
              </a:rPr>
              <a:t>3	You are already pruned because of the word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that I spoke to you.</a:t>
            </a:r>
          </a:p>
          <a:p>
            <a:pPr marL="627063" indent="-395288">
              <a:spcBef>
                <a:spcPts val="0"/>
              </a:spcBef>
              <a:buNone/>
            </a:pPr>
            <a:r>
              <a:rPr lang="en-US" sz="2400" b="1" dirty="0">
                <a:latin typeface="Arial" panose="020B0604020202020204" pitchFamily="34" charset="0"/>
                <a:cs typeface="Arial" panose="020B0604020202020204" pitchFamily="34" charset="0"/>
              </a:rPr>
              <a:t>4	Remain in me, as I remain in you.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Just as a branch cannot bear fruit on its own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unless it remains on the vine,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so neither can you unless you remain in me.</a:t>
            </a:r>
          </a:p>
          <a:p>
            <a:pPr marL="688975" indent="-457200">
              <a:spcBef>
                <a:spcPts val="0"/>
              </a:spcBef>
              <a:buAutoNum type="arabicPlain" startAt="5"/>
            </a:pPr>
            <a:r>
              <a:rPr lang="en-US" sz="2400" b="1" u="sng" dirty="0">
                <a:solidFill>
                  <a:srgbClr val="FFFF00"/>
                </a:solidFill>
                <a:latin typeface="Arial" panose="020B0604020202020204" pitchFamily="34" charset="0"/>
                <a:cs typeface="Arial" panose="020B0604020202020204" pitchFamily="34" charset="0"/>
              </a:rPr>
              <a:t>I am the vine,</a:t>
            </a:r>
            <a:r>
              <a:rPr lang="en-US" sz="2400" b="1" dirty="0">
                <a:latin typeface="Arial" panose="020B0604020202020204" pitchFamily="34" charset="0"/>
                <a:cs typeface="Arial" panose="020B0604020202020204" pitchFamily="34" charset="0"/>
              </a:rPr>
              <a:t> </a:t>
            </a:r>
            <a:r>
              <a:rPr lang="en-US" sz="2400" b="1" u="sng" dirty="0">
                <a:latin typeface="Arial" panose="020B0604020202020204" pitchFamily="34" charset="0"/>
                <a:cs typeface="Arial" panose="020B0604020202020204" pitchFamily="34" charset="0"/>
              </a:rPr>
              <a:t>you are the branches.</a:t>
            </a:r>
            <a:r>
              <a:rPr lang="en-US" sz="2400" b="1" dirty="0">
                <a:latin typeface="Arial" panose="020B0604020202020204" pitchFamily="34" charset="0"/>
                <a:cs typeface="Arial" panose="020B0604020202020204" pitchFamily="34" charset="0"/>
              </a:rPr>
              <a:t> </a:t>
            </a:r>
            <a:br>
              <a:rPr lang="en-US" sz="2400" b="1" dirty="0">
                <a:latin typeface="Arial" panose="020B0604020202020204" pitchFamily="34" charset="0"/>
                <a:cs typeface="Arial" panose="020B0604020202020204" pitchFamily="34" charset="0"/>
              </a:rPr>
            </a:br>
            <a:r>
              <a:rPr lang="en-US" sz="2400" b="1" u="sng" dirty="0">
                <a:solidFill>
                  <a:srgbClr val="FFFF00"/>
                </a:solidFill>
                <a:latin typeface="Arial" panose="020B0604020202020204" pitchFamily="34" charset="0"/>
                <a:cs typeface="Arial" panose="020B0604020202020204" pitchFamily="34" charset="0"/>
              </a:rPr>
              <a:t>Whoever remains in me and I in him will bear </a:t>
            </a:r>
            <a:br>
              <a:rPr lang="en-US" sz="2400" b="1" u="sng" dirty="0">
                <a:solidFill>
                  <a:srgbClr val="FFFF00"/>
                </a:solidFill>
                <a:latin typeface="Arial" panose="020B0604020202020204" pitchFamily="34" charset="0"/>
                <a:cs typeface="Arial" panose="020B0604020202020204" pitchFamily="34" charset="0"/>
              </a:rPr>
            </a:br>
            <a:r>
              <a:rPr lang="en-US" sz="2400" b="1" u="sng" dirty="0">
                <a:solidFill>
                  <a:srgbClr val="FFFF00"/>
                </a:solidFill>
                <a:latin typeface="Arial" panose="020B0604020202020204" pitchFamily="34" charset="0"/>
                <a:cs typeface="Arial" panose="020B0604020202020204" pitchFamily="34" charset="0"/>
              </a:rPr>
              <a:t>much fruit,</a:t>
            </a:r>
            <a:r>
              <a:rPr lang="en-US" sz="2400" b="1" dirty="0">
                <a:latin typeface="Arial" panose="020B0604020202020204" pitchFamily="34" charset="0"/>
                <a:cs typeface="Arial" panose="020B0604020202020204" pitchFamily="34" charset="0"/>
              </a:rPr>
              <a:t> because without me you can do nothing.</a:t>
            </a:r>
          </a:p>
          <a:p>
            <a:pPr marL="688975" indent="-457200">
              <a:spcBef>
                <a:spcPts val="0"/>
              </a:spcBef>
              <a:buAutoNum type="arabicPlain" startAt="5"/>
            </a:pPr>
            <a:r>
              <a:rPr lang="en-US" sz="2400" b="1" u="sng" dirty="0">
                <a:solidFill>
                  <a:srgbClr val="FF0000"/>
                </a:solidFill>
                <a:latin typeface="Arial" panose="020B0604020202020204" pitchFamily="34" charset="0"/>
                <a:cs typeface="Arial" panose="020B0604020202020204" pitchFamily="34" charset="0"/>
              </a:rPr>
              <a:t>Anyone who does not remain in me</a:t>
            </a:r>
            <a:r>
              <a:rPr lang="en-US" sz="2400" b="1" dirty="0">
                <a:solidFill>
                  <a:srgbClr val="FF0000"/>
                </a:solidFill>
                <a:latin typeface="Arial" panose="020B0604020202020204" pitchFamily="34" charset="0"/>
                <a:cs typeface="Arial" panose="020B0604020202020204" pitchFamily="34" charset="0"/>
              </a:rPr>
              <a:t> </a:t>
            </a:r>
            <a:br>
              <a:rPr lang="en-US" sz="2400" b="1" dirty="0">
                <a:solidFill>
                  <a:srgbClr val="FF0000"/>
                </a:solidFill>
                <a:latin typeface="Arial" panose="020B0604020202020204" pitchFamily="34" charset="0"/>
                <a:cs typeface="Arial" panose="020B0604020202020204" pitchFamily="34" charset="0"/>
              </a:rPr>
            </a:br>
            <a:r>
              <a:rPr lang="en-US" sz="2400" b="1" dirty="0">
                <a:solidFill>
                  <a:srgbClr val="FF0000"/>
                </a:solidFill>
                <a:latin typeface="Arial" panose="020B0604020202020204" pitchFamily="34" charset="0"/>
                <a:cs typeface="Arial" panose="020B0604020202020204" pitchFamily="34" charset="0"/>
              </a:rPr>
              <a:t>will be thrown out like a branch</a:t>
            </a:r>
            <a:br>
              <a:rPr lang="en-US" sz="2400" b="1" dirty="0">
                <a:solidFill>
                  <a:srgbClr val="FF0000"/>
                </a:solidFill>
                <a:latin typeface="Arial" panose="020B0604020202020204" pitchFamily="34" charset="0"/>
                <a:cs typeface="Arial" panose="020B0604020202020204" pitchFamily="34" charset="0"/>
              </a:rPr>
            </a:br>
            <a:r>
              <a:rPr lang="en-US" sz="2400" b="1" dirty="0">
                <a:solidFill>
                  <a:srgbClr val="FF0000"/>
                </a:solidFill>
                <a:latin typeface="Arial" panose="020B0604020202020204" pitchFamily="34" charset="0"/>
                <a:cs typeface="Arial" panose="020B0604020202020204" pitchFamily="34" charset="0"/>
              </a:rPr>
              <a:t> and wither; </a:t>
            </a:r>
            <a:r>
              <a:rPr lang="en-US" sz="2400" b="1" u="sng" dirty="0">
                <a:solidFill>
                  <a:srgbClr val="FF0000"/>
                </a:solidFill>
                <a:latin typeface="Arial" panose="020B0604020202020204" pitchFamily="34" charset="0"/>
                <a:cs typeface="Arial" panose="020B0604020202020204" pitchFamily="34" charset="0"/>
              </a:rPr>
              <a:t>people will gather them </a:t>
            </a:r>
            <a:br>
              <a:rPr lang="en-US" sz="2400" b="1" u="sng" dirty="0">
                <a:solidFill>
                  <a:srgbClr val="FF0000"/>
                </a:solidFill>
                <a:latin typeface="Arial" panose="020B0604020202020204" pitchFamily="34" charset="0"/>
                <a:cs typeface="Arial" panose="020B0604020202020204" pitchFamily="34" charset="0"/>
              </a:rPr>
            </a:br>
            <a:r>
              <a:rPr lang="en-US" sz="2400" b="1" u="sng" dirty="0">
                <a:solidFill>
                  <a:srgbClr val="FF0000"/>
                </a:solidFill>
                <a:latin typeface="Arial" panose="020B0604020202020204" pitchFamily="34" charset="0"/>
                <a:cs typeface="Arial" panose="020B0604020202020204" pitchFamily="34" charset="0"/>
              </a:rPr>
              <a:t>and throw them into a fire </a:t>
            </a:r>
            <a:br>
              <a:rPr lang="en-US" sz="2400" b="1" u="sng" dirty="0">
                <a:solidFill>
                  <a:srgbClr val="FF0000"/>
                </a:solidFill>
                <a:latin typeface="Arial" panose="020B0604020202020204" pitchFamily="34" charset="0"/>
                <a:cs typeface="Arial" panose="020B0604020202020204" pitchFamily="34" charset="0"/>
              </a:rPr>
            </a:br>
            <a:r>
              <a:rPr lang="en-US" sz="2400" b="1" u="sng" dirty="0">
                <a:solidFill>
                  <a:srgbClr val="FF0000"/>
                </a:solidFill>
                <a:latin typeface="Arial" panose="020B0604020202020204" pitchFamily="34" charset="0"/>
                <a:cs typeface="Arial" panose="020B0604020202020204" pitchFamily="34" charset="0"/>
              </a:rPr>
              <a:t>and they will be burned.</a:t>
            </a:r>
          </a:p>
          <a:p>
            <a:pPr marL="688975" indent="-457200">
              <a:spcBef>
                <a:spcPts val="0"/>
              </a:spcBef>
            </a:pPr>
            <a:endParaRPr lang="en-US" sz="2400" b="1" dirty="0">
              <a:latin typeface="Arial" panose="020B0604020202020204" pitchFamily="34" charset="0"/>
              <a:cs typeface="Arial" panose="020B0604020202020204" pitchFamily="34" charset="0"/>
            </a:endParaRPr>
          </a:p>
          <a:p>
            <a:endParaRPr lang="en-US" dirty="0"/>
          </a:p>
        </p:txBody>
      </p:sp>
      <p:pic>
        <p:nvPicPr>
          <p:cNvPr id="10" name="Picture 9">
            <a:extLst>
              <a:ext uri="{FF2B5EF4-FFF2-40B4-BE49-F238E27FC236}">
                <a16:creationId xmlns:a16="http://schemas.microsoft.com/office/drawing/2014/main" id="{1653BF3D-923E-39FA-47F0-322482EF77BE}"/>
              </a:ext>
            </a:extLst>
          </p:cNvPr>
          <p:cNvPicPr>
            <a:picLocks noChangeAspect="1"/>
          </p:cNvPicPr>
          <p:nvPr/>
        </p:nvPicPr>
        <p:blipFill>
          <a:blip r:embed="rId4"/>
          <a:srcRect l="12000"/>
          <a:stretch>
            <a:fillRect/>
          </a:stretch>
        </p:blipFill>
        <p:spPr>
          <a:xfrm>
            <a:off x="8234652" y="2208615"/>
            <a:ext cx="3957347" cy="449698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2406748"/>
      </p:ext>
    </p:extLst>
  </p:cSld>
  <p:clrMapOvr>
    <a:masterClrMapping/>
  </p:clrMapOvr>
  <mc:AlternateContent xmlns:mc="http://schemas.openxmlformats.org/markup-compatibility/2006" xmlns:p14="http://schemas.microsoft.com/office/powerpoint/2010/main">
    <mc:Choice Requires="p14">
      <p:transition spd="slow" p14:dur="2000" advTm="60456"/>
    </mc:Choice>
    <mc:Fallback xmlns="">
      <p:transition spd="slow" advTm="60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26159"/>
            <a:ext cx="12192000" cy="964442"/>
          </a:xfrm>
        </p:spPr>
        <p:txBody>
          <a:bodyPr/>
          <a:lstStyle/>
          <a:p>
            <a:pPr algn="ctr"/>
            <a:r>
              <a:rPr lang="en-US" sz="2800" b="1" dirty="0">
                <a:solidFill>
                  <a:srgbClr val="FFFF00"/>
                </a:solidFill>
                <a:latin typeface="Arial" panose="020B0604020202020204" pitchFamily="34" charset="0"/>
                <a:cs typeface="Arial" panose="020B0604020202020204" pitchFamily="34" charset="0"/>
              </a:rPr>
              <a:t>Summary of Christ’s Mission</a:t>
            </a:r>
          </a:p>
        </p:txBody>
      </p:sp>
      <p:pic>
        <p:nvPicPr>
          <p:cNvPr id="3" name="Picture 2">
            <a:extLst>
              <a:ext uri="{FF2B5EF4-FFF2-40B4-BE49-F238E27FC236}">
                <a16:creationId xmlns:a16="http://schemas.microsoft.com/office/drawing/2014/main" id="{27361737-4EAA-374B-D291-2B36ADF774ED}"/>
              </a:ext>
            </a:extLst>
          </p:cNvPr>
          <p:cNvPicPr>
            <a:picLocks noChangeAspect="1"/>
          </p:cNvPicPr>
          <p:nvPr/>
        </p:nvPicPr>
        <p:blipFill>
          <a:blip r:embed="rId4"/>
          <a:stretch>
            <a:fillRect/>
          </a:stretch>
        </p:blipFill>
        <p:spPr>
          <a:xfrm>
            <a:off x="0" y="0"/>
            <a:ext cx="3200075" cy="3590498"/>
          </a:xfrm>
          <a:prstGeom prst="rect">
            <a:avLst/>
          </a:prstGeom>
        </p:spPr>
      </p:pic>
      <p:sp>
        <p:nvSpPr>
          <p:cNvPr id="36867" name="Rectangle 3"/>
          <p:cNvSpPr>
            <a:spLocks noGrp="1" noChangeArrowheads="1"/>
          </p:cNvSpPr>
          <p:nvPr>
            <p:ph idx="1"/>
          </p:nvPr>
        </p:nvSpPr>
        <p:spPr>
          <a:xfrm>
            <a:off x="3124200" y="762000"/>
            <a:ext cx="9067800" cy="4351338"/>
          </a:xfrm>
        </p:spPr>
        <p:txBody>
          <a:bodyPr/>
          <a:lstStyle/>
          <a:p>
            <a:pPr>
              <a:buFontTx/>
              <a:buChar char=" "/>
            </a:pPr>
            <a:r>
              <a:rPr lang="en-US" sz="2400" b="1" dirty="0">
                <a:solidFill>
                  <a:schemeClr val="accent4">
                    <a:lumMod val="20000"/>
                    <a:lumOff val="80000"/>
                  </a:schemeClr>
                </a:solidFill>
                <a:latin typeface="Arial" panose="020B0604020202020204" pitchFamily="34" charset="0"/>
                <a:cs typeface="Arial" panose="020B0604020202020204" pitchFamily="34" charset="0"/>
              </a:rPr>
              <a:t>Righteous Father, the world also does not know you, </a:t>
            </a:r>
            <a:br>
              <a:rPr lang="en-US" sz="2400" b="1" dirty="0">
                <a:solidFill>
                  <a:schemeClr val="accent4">
                    <a:lumMod val="20000"/>
                    <a:lumOff val="80000"/>
                  </a:schemeClr>
                </a:solidFill>
                <a:latin typeface="Arial" panose="020B0604020202020204" pitchFamily="34" charset="0"/>
                <a:cs typeface="Arial" panose="020B0604020202020204" pitchFamily="34" charset="0"/>
              </a:rPr>
            </a:br>
            <a:r>
              <a:rPr lang="en-US" sz="2400" b="1" dirty="0">
                <a:solidFill>
                  <a:schemeClr val="accent4">
                    <a:lumMod val="20000"/>
                    <a:lumOff val="80000"/>
                  </a:schemeClr>
                </a:solidFill>
                <a:latin typeface="Arial" panose="020B0604020202020204" pitchFamily="34" charset="0"/>
                <a:cs typeface="Arial" panose="020B0604020202020204" pitchFamily="34" charset="0"/>
              </a:rPr>
              <a:t>but I know you, and they know that you sent me.  </a:t>
            </a:r>
            <a:br>
              <a:rPr lang="en-US" sz="2400" b="1" dirty="0">
                <a:solidFill>
                  <a:schemeClr val="accent4">
                    <a:lumMod val="20000"/>
                    <a:lumOff val="80000"/>
                  </a:schemeClr>
                </a:solidFill>
                <a:latin typeface="Arial" panose="020B0604020202020204" pitchFamily="34" charset="0"/>
                <a:cs typeface="Arial" panose="020B0604020202020204" pitchFamily="34" charset="0"/>
              </a:rPr>
            </a:br>
            <a:r>
              <a:rPr lang="en-US" sz="2400" b="1" dirty="0">
                <a:solidFill>
                  <a:schemeClr val="accent4">
                    <a:lumMod val="20000"/>
                    <a:lumOff val="80000"/>
                  </a:schemeClr>
                </a:solidFill>
                <a:latin typeface="Arial" panose="020B0604020202020204" pitchFamily="34" charset="0"/>
                <a:cs typeface="Arial" panose="020B0604020202020204" pitchFamily="34" charset="0"/>
              </a:rPr>
              <a:t>I made known to them your name and I will make it known,</a:t>
            </a:r>
            <a:br>
              <a:rPr lang="en-US" sz="2400" b="1" dirty="0">
                <a:solidFill>
                  <a:schemeClr val="accent4">
                    <a:lumMod val="20000"/>
                    <a:lumOff val="80000"/>
                  </a:schemeClr>
                </a:solidFill>
                <a:latin typeface="Arial" panose="020B0604020202020204" pitchFamily="34" charset="0"/>
                <a:cs typeface="Arial" panose="020B0604020202020204" pitchFamily="34" charset="0"/>
              </a:rPr>
            </a:br>
            <a:r>
              <a:rPr lang="en-US" sz="2400" b="1" dirty="0">
                <a:solidFill>
                  <a:schemeClr val="accent4">
                    <a:lumMod val="20000"/>
                    <a:lumOff val="80000"/>
                  </a:schemeClr>
                </a:solidFill>
                <a:latin typeface="Arial" panose="020B0604020202020204" pitchFamily="34" charset="0"/>
                <a:cs typeface="Arial" panose="020B0604020202020204" pitchFamily="34" charset="0"/>
              </a:rPr>
              <a:t>that the love with which you loved me may be in them </a:t>
            </a:r>
            <a:br>
              <a:rPr lang="en-US" sz="2400" b="1" dirty="0">
                <a:solidFill>
                  <a:schemeClr val="accent4">
                    <a:lumMod val="20000"/>
                    <a:lumOff val="80000"/>
                  </a:schemeClr>
                </a:solidFill>
                <a:latin typeface="Arial" panose="020B0604020202020204" pitchFamily="34" charset="0"/>
                <a:cs typeface="Arial" panose="020B0604020202020204" pitchFamily="34" charset="0"/>
              </a:rPr>
            </a:br>
            <a:r>
              <a:rPr lang="en-US" sz="2400" b="1" dirty="0">
                <a:solidFill>
                  <a:schemeClr val="accent4">
                    <a:lumMod val="20000"/>
                    <a:lumOff val="80000"/>
                  </a:schemeClr>
                </a:solidFill>
                <a:latin typeface="Arial" panose="020B0604020202020204" pitchFamily="34" charset="0"/>
                <a:cs typeface="Arial" panose="020B0604020202020204" pitchFamily="34" charset="0"/>
              </a:rPr>
              <a:t>and I in them. (John 17:25-26)</a:t>
            </a:r>
          </a:p>
          <a:p>
            <a:pPr lvl="1"/>
            <a:r>
              <a:rPr lang="en-US" b="1" dirty="0">
                <a:solidFill>
                  <a:srgbClr val="FFFF00"/>
                </a:solidFill>
                <a:latin typeface="Arial" panose="020B0604020202020204" pitchFamily="34" charset="0"/>
                <a:cs typeface="Arial" panose="020B0604020202020204" pitchFamily="34" charset="0"/>
              </a:rPr>
              <a:t>The world did not know God</a:t>
            </a:r>
          </a:p>
          <a:p>
            <a:pPr lvl="1"/>
            <a:r>
              <a:rPr lang="en-US" b="1" dirty="0">
                <a:solidFill>
                  <a:srgbClr val="FFFF00"/>
                </a:solidFill>
                <a:latin typeface="Arial" panose="020B0604020202020204" pitchFamily="34" charset="0"/>
                <a:cs typeface="Arial" panose="020B0604020202020204" pitchFamily="34" charset="0"/>
              </a:rPr>
              <a:t>Jesus revealed God’s nature (name) to the world</a:t>
            </a:r>
          </a:p>
          <a:p>
            <a:pPr lvl="1"/>
            <a:r>
              <a:rPr lang="en-US" b="1" dirty="0">
                <a:solidFill>
                  <a:srgbClr val="FFFF00"/>
                </a:solidFill>
                <a:latin typeface="Arial" panose="020B0604020202020204" pitchFamily="34" charset="0"/>
                <a:cs typeface="Arial" panose="020B0604020202020204" pitchFamily="34" charset="0"/>
              </a:rPr>
              <a:t>Jesus will continue His revelation to men</a:t>
            </a:r>
          </a:p>
          <a:p>
            <a:pPr lvl="1"/>
            <a:r>
              <a:rPr lang="en-US" b="1" dirty="0">
                <a:solidFill>
                  <a:srgbClr val="FFFF00"/>
                </a:solidFill>
                <a:latin typeface="Arial" panose="020B0604020202020204" pitchFamily="34" charset="0"/>
                <a:cs typeface="Arial" panose="020B0604020202020204" pitchFamily="34" charset="0"/>
              </a:rPr>
              <a:t>Jesus will indwell the disciples</a:t>
            </a:r>
          </a:p>
          <a:p>
            <a:pPr lvl="1"/>
            <a:r>
              <a:rPr lang="en-US" b="1" dirty="0">
                <a:solidFill>
                  <a:srgbClr val="FFFF00"/>
                </a:solidFill>
                <a:latin typeface="Arial" panose="020B0604020202020204" pitchFamily="34" charset="0"/>
                <a:cs typeface="Arial" panose="020B0604020202020204" pitchFamily="34" charset="0"/>
              </a:rPr>
              <a:t>Final vision:  men who love God and one another</a:t>
            </a:r>
          </a:p>
          <a:p>
            <a:pPr lvl="2"/>
            <a:r>
              <a:rPr lang="en-US" sz="2400" b="1" dirty="0">
                <a:solidFill>
                  <a:srgbClr val="FFFF00"/>
                </a:solidFill>
                <a:latin typeface="Arial" panose="020B0604020202020204" pitchFamily="34" charset="0"/>
                <a:cs typeface="Arial" panose="020B0604020202020204" pitchFamily="34" charset="0"/>
              </a:rPr>
              <a:t>You shall love the Lord, your God (Matthew 22:37)</a:t>
            </a:r>
          </a:p>
          <a:p>
            <a:pPr lvl="2"/>
            <a:r>
              <a:rPr lang="en-US" sz="2400" b="1" dirty="0">
                <a:solidFill>
                  <a:srgbClr val="FFFF00"/>
                </a:solidFill>
                <a:latin typeface="Arial" panose="020B0604020202020204" pitchFamily="34" charset="0"/>
                <a:cs typeface="Arial" panose="020B0604020202020204" pitchFamily="34" charset="0"/>
              </a:rPr>
              <a:t>You shall love your neighbor (Matthew 22:39)</a:t>
            </a:r>
          </a:p>
          <a:p>
            <a:endParaRPr lang="en-US" sz="2400" b="1" dirty="0">
              <a:solidFill>
                <a:srgbClr val="FFFF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6F2EC9E-00CB-D70B-DDB6-A80ACCBE6E24}"/>
              </a:ext>
            </a:extLst>
          </p:cNvPr>
          <p:cNvPicPr>
            <a:picLocks noChangeAspect="1"/>
          </p:cNvPicPr>
          <p:nvPr/>
        </p:nvPicPr>
        <p:blipFill>
          <a:blip r:embed="rId5"/>
          <a:stretch>
            <a:fillRect/>
          </a:stretch>
        </p:blipFill>
        <p:spPr>
          <a:xfrm>
            <a:off x="6096000" y="5217786"/>
            <a:ext cx="3124200" cy="1627397"/>
          </a:xfrm>
          <a:prstGeom prst="rect">
            <a:avLst/>
          </a:prstGeom>
        </p:spPr>
      </p:pic>
      <p:pic>
        <p:nvPicPr>
          <p:cNvPr id="7" name="Picture 6">
            <a:extLst>
              <a:ext uri="{FF2B5EF4-FFF2-40B4-BE49-F238E27FC236}">
                <a16:creationId xmlns:a16="http://schemas.microsoft.com/office/drawing/2014/main" id="{16C8B2CE-7FA1-B162-50E0-6C4481ECA9B4}"/>
              </a:ext>
            </a:extLst>
          </p:cNvPr>
          <p:cNvPicPr>
            <a:picLocks noChangeAspect="1"/>
          </p:cNvPicPr>
          <p:nvPr/>
        </p:nvPicPr>
        <p:blipFill>
          <a:blip r:embed="rId6"/>
          <a:srcRect l="18364"/>
          <a:stretch>
            <a:fillRect/>
          </a:stretch>
        </p:blipFill>
        <p:spPr>
          <a:xfrm>
            <a:off x="-76200" y="3267502"/>
            <a:ext cx="3908190" cy="3590498"/>
          </a:xfrm>
          <a:prstGeom prst="rect">
            <a:avLst/>
          </a:prstGeom>
        </p:spPr>
      </p:pic>
      <p:pic>
        <p:nvPicPr>
          <p:cNvPr id="5" name="Picture 4">
            <a:extLst>
              <a:ext uri="{FF2B5EF4-FFF2-40B4-BE49-F238E27FC236}">
                <a16:creationId xmlns:a16="http://schemas.microsoft.com/office/drawing/2014/main" id="{0EC49588-AC50-A047-5CAC-8F559A146D4F}"/>
              </a:ext>
            </a:extLst>
          </p:cNvPr>
          <p:cNvPicPr>
            <a:picLocks noChangeAspect="1"/>
          </p:cNvPicPr>
          <p:nvPr/>
        </p:nvPicPr>
        <p:blipFill>
          <a:blip r:embed="rId7"/>
          <a:stretch>
            <a:fillRect/>
          </a:stretch>
        </p:blipFill>
        <p:spPr>
          <a:xfrm>
            <a:off x="9323553" y="5244983"/>
            <a:ext cx="2847975" cy="1600200"/>
          </a:xfrm>
          <a:prstGeom prst="rect">
            <a:avLst/>
          </a:prstGeom>
        </p:spPr>
      </p:pic>
      <p:pic>
        <p:nvPicPr>
          <p:cNvPr id="6" name="Picture 5">
            <a:extLst>
              <a:ext uri="{FF2B5EF4-FFF2-40B4-BE49-F238E27FC236}">
                <a16:creationId xmlns:a16="http://schemas.microsoft.com/office/drawing/2014/main" id="{0B64857F-EBBD-913D-9A32-005B0FC35B18}"/>
              </a:ext>
            </a:extLst>
          </p:cNvPr>
          <p:cNvPicPr>
            <a:picLocks noChangeAspect="1"/>
          </p:cNvPicPr>
          <p:nvPr/>
        </p:nvPicPr>
        <p:blipFill>
          <a:blip r:embed="rId8"/>
          <a:stretch>
            <a:fillRect/>
          </a:stretch>
        </p:blipFill>
        <p:spPr>
          <a:xfrm>
            <a:off x="3352799" y="5208323"/>
            <a:ext cx="2639847" cy="167564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525"/>
    </mc:Choice>
    <mc:Fallback xmlns="">
      <p:transition spd="slow" advTm="44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1137"/>
            <a:ext cx="12192000" cy="1325563"/>
          </a:xfrm>
        </p:spPr>
        <p:txBody>
          <a:bodyPr/>
          <a:lstStyle/>
          <a:p>
            <a:pPr algn="ctr"/>
            <a:r>
              <a:rPr lang="en-US" sz="2800" b="1" dirty="0">
                <a:solidFill>
                  <a:srgbClr val="FFFF00"/>
                </a:solidFill>
                <a:latin typeface="Arial" panose="020B0604020202020204" pitchFamily="34" charset="0"/>
                <a:cs typeface="Arial" panose="020B0604020202020204" pitchFamily="34" charset="0"/>
              </a:rPr>
              <a:t>Jesus’ Last Prayer before His Crucifixion</a:t>
            </a:r>
          </a:p>
        </p:txBody>
      </p:sp>
      <p:sp>
        <p:nvSpPr>
          <p:cNvPr id="38915" name="Rectangle 3"/>
          <p:cNvSpPr>
            <a:spLocks noGrp="1" noChangeArrowheads="1"/>
          </p:cNvSpPr>
          <p:nvPr>
            <p:ph idx="1"/>
          </p:nvPr>
        </p:nvSpPr>
        <p:spPr>
          <a:xfrm>
            <a:off x="-7961" y="1324426"/>
            <a:ext cx="12192000" cy="5014791"/>
          </a:xfrm>
        </p:spPr>
        <p:txBody>
          <a:bodyPr/>
          <a:lstStyle/>
          <a:p>
            <a:r>
              <a:rPr lang="en-US" sz="2400" b="1" dirty="0">
                <a:solidFill>
                  <a:srgbClr val="FFFF00"/>
                </a:solidFill>
                <a:latin typeface="Arial" panose="020B0604020202020204" pitchFamily="34" charset="0"/>
                <a:cs typeface="Arial" panose="020B0604020202020204" pitchFamily="34" charset="0"/>
              </a:rPr>
              <a:t>From this prayer Jesus goes directly</a:t>
            </a:r>
          </a:p>
          <a:p>
            <a:pPr lvl="1"/>
            <a:r>
              <a:rPr lang="en-US" b="1" dirty="0">
                <a:latin typeface="Arial" panose="020B0604020202020204" pitchFamily="34" charset="0"/>
                <a:cs typeface="Arial" panose="020B0604020202020204" pitchFamily="34" charset="0"/>
              </a:rPr>
              <a:t>To His betrayal</a:t>
            </a:r>
          </a:p>
          <a:p>
            <a:pPr lvl="1"/>
            <a:r>
              <a:rPr lang="en-US" b="1" dirty="0">
                <a:latin typeface="Arial" panose="020B0604020202020204" pitchFamily="34" charset="0"/>
                <a:cs typeface="Arial" panose="020B0604020202020204" pitchFamily="34" charset="0"/>
              </a:rPr>
              <a:t>To His trial</a:t>
            </a:r>
          </a:p>
          <a:p>
            <a:pPr lvl="1"/>
            <a:r>
              <a:rPr lang="en-US" b="1" dirty="0">
                <a:latin typeface="Arial" panose="020B0604020202020204" pitchFamily="34" charset="0"/>
                <a:cs typeface="Arial" panose="020B0604020202020204" pitchFamily="34" charset="0"/>
              </a:rPr>
              <a:t>To His cross</a:t>
            </a:r>
          </a:p>
          <a:p>
            <a:pPr lvl="1"/>
            <a:r>
              <a:rPr lang="en-US" b="1" dirty="0">
                <a:latin typeface="Arial" panose="020B0604020202020204" pitchFamily="34" charset="0"/>
                <a:cs typeface="Arial" panose="020B0604020202020204" pitchFamily="34" charset="0"/>
              </a:rPr>
              <a:t>To the grave</a:t>
            </a:r>
          </a:p>
          <a:p>
            <a:r>
              <a:rPr lang="en-US" sz="2400" b="1" dirty="0">
                <a:solidFill>
                  <a:srgbClr val="FFFF00"/>
                </a:solidFill>
                <a:latin typeface="Arial" panose="020B0604020202020204" pitchFamily="34" charset="0"/>
                <a:cs typeface="Arial" panose="020B0604020202020204" pitchFamily="34" charset="0"/>
              </a:rPr>
              <a:t>His last words were glory – not despair  </a:t>
            </a:r>
          </a:p>
          <a:p>
            <a:pPr lvl="1"/>
            <a:r>
              <a:rPr lang="en-US" b="1" dirty="0">
                <a:latin typeface="Arial" panose="020B0604020202020204" pitchFamily="34" charset="0"/>
                <a:cs typeface="Arial" panose="020B0604020202020204" pitchFamily="34" charset="0"/>
              </a:rPr>
              <a:t>To the Resurrection</a:t>
            </a:r>
          </a:p>
          <a:p>
            <a:pPr lvl="1"/>
            <a:r>
              <a:rPr lang="en-US" b="1" dirty="0">
                <a:latin typeface="Arial" panose="020B0604020202020204" pitchFamily="34" charset="0"/>
                <a:cs typeface="Arial" panose="020B0604020202020204" pitchFamily="34" charset="0"/>
              </a:rPr>
              <a:t>Reunion with His Disciples</a:t>
            </a:r>
          </a:p>
          <a:p>
            <a:pPr lvl="1"/>
            <a:r>
              <a:rPr lang="en-US" b="1" dirty="0">
                <a:latin typeface="Arial" panose="020B0604020202020204" pitchFamily="34" charset="0"/>
                <a:cs typeface="Arial" panose="020B0604020202020204" pitchFamily="34" charset="0"/>
              </a:rPr>
              <a:t>Ascension to Heaven</a:t>
            </a:r>
          </a:p>
          <a:p>
            <a:pPr lvl="1"/>
            <a:r>
              <a:rPr lang="en-US" b="1" dirty="0">
                <a:latin typeface="Arial" panose="020B0604020202020204" pitchFamily="34" charset="0"/>
                <a:cs typeface="Arial" panose="020B0604020202020204" pitchFamily="34" charset="0"/>
              </a:rPr>
              <a:t>King of the Universe</a:t>
            </a:r>
          </a:p>
        </p:txBody>
      </p:sp>
      <p:pic>
        <p:nvPicPr>
          <p:cNvPr id="13314" name="Picture 2" descr="https://encrypted-tbn0.gstatic.com/images?q=tbn:ANd9GcTrbYA6d96ogOC5dI_qdm_dOkzg3skFrOvo18oW_T8XsWZoXTy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239" y="1172881"/>
            <a:ext cx="5257800" cy="295421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033"/>
    </mc:Choice>
    <mc:Fallback xmlns="">
      <p:transition spd="slow" advTm="24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2A67E9-F3F0-ECB2-A121-EE6C45ABBCC5}"/>
              </a:ext>
            </a:extLst>
          </p:cNvPr>
          <p:cNvPicPr>
            <a:picLocks noChangeAspect="1"/>
          </p:cNvPicPr>
          <p:nvPr/>
        </p:nvPicPr>
        <p:blipFill>
          <a:blip r:embed="rId5"/>
          <a:stretch>
            <a:fillRect/>
          </a:stretch>
        </p:blipFill>
        <p:spPr>
          <a:xfrm>
            <a:off x="4671121" y="1235036"/>
            <a:ext cx="7541347" cy="5660446"/>
          </a:xfrm>
          <a:prstGeom prst="rect">
            <a:avLst/>
          </a:prstGeom>
        </p:spPr>
      </p:pic>
      <p:sp>
        <p:nvSpPr>
          <p:cNvPr id="41986" name="Rectangle 2"/>
          <p:cNvSpPr>
            <a:spLocks noGrp="1" noChangeArrowheads="1"/>
          </p:cNvSpPr>
          <p:nvPr>
            <p:ph type="title"/>
          </p:nvPr>
        </p:nvSpPr>
        <p:spPr>
          <a:xfrm>
            <a:off x="0" y="1"/>
            <a:ext cx="12192000" cy="1235035"/>
          </a:xfrm>
        </p:spPr>
        <p:txBody>
          <a:bodyPr>
            <a:noAutofit/>
          </a:bodyPr>
          <a:lstStyle/>
          <a:p>
            <a:pPr algn="ctr"/>
            <a:r>
              <a:rPr lang="en-US" b="1" dirty="0">
                <a:solidFill>
                  <a:srgbClr val="FFFF00"/>
                </a:solidFill>
                <a:latin typeface="Arial" panose="020B0604020202020204" pitchFamily="34" charset="0"/>
                <a:cs typeface="Arial" panose="020B0604020202020204" pitchFamily="34" charset="0"/>
              </a:rPr>
              <a:t>The Lord’s Prayer</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John 17</a:t>
            </a:r>
          </a:p>
        </p:txBody>
      </p:sp>
      <p:sp>
        <p:nvSpPr>
          <p:cNvPr id="41990" name="Rectangle 6"/>
          <p:cNvSpPr>
            <a:spLocks noChangeArrowheads="1"/>
          </p:cNvSpPr>
          <p:nvPr/>
        </p:nvSpPr>
        <p:spPr bwMode="auto">
          <a:xfrm>
            <a:off x="680114" y="2218955"/>
            <a:ext cx="5295900" cy="381000"/>
          </a:xfrm>
          <a:prstGeom prst="rect">
            <a:avLst/>
          </a:prstGeom>
          <a:solidFill>
            <a:schemeClr val="bg1"/>
          </a:solidFill>
          <a:ln>
            <a:noFill/>
          </a:ln>
          <a:effectLst/>
        </p:spPr>
        <p:txBody>
          <a:bodyPr/>
          <a:lstStyle/>
          <a:p>
            <a:pPr marL="342900" indent="-342900" algn="just">
              <a:spcBef>
                <a:spcPts val="300"/>
              </a:spcBef>
              <a:spcAft>
                <a:spcPts val="300"/>
              </a:spcAft>
              <a:buFontTx/>
              <a:buChar char="•"/>
            </a:pPr>
            <a:r>
              <a:rPr lang="en-US" sz="2400" b="1" dirty="0">
                <a:solidFill>
                  <a:srgbClr val="FFFF00"/>
                </a:solidFill>
                <a:latin typeface="Arial" panose="020B0604020202020204" pitchFamily="34" charset="0"/>
                <a:cs typeface="Arial" panose="020B0604020202020204" pitchFamily="34" charset="0"/>
              </a:rPr>
              <a:t>Hallowed be Thy name</a:t>
            </a:r>
          </a:p>
          <a:p>
            <a:pPr marL="342900" indent="-342900" algn="just">
              <a:spcBef>
                <a:spcPts val="300"/>
              </a:spcBef>
              <a:spcAft>
                <a:spcPts val="300"/>
              </a:spcAft>
              <a:buFontTx/>
              <a:buChar char="•"/>
            </a:pPr>
            <a:endParaRPr lang="en-US" sz="2400" b="1" dirty="0">
              <a:solidFill>
                <a:srgbClr val="FFFF00"/>
              </a:solidFill>
              <a:latin typeface="Arial" panose="020B0604020202020204" pitchFamily="34" charset="0"/>
              <a:cs typeface="Arial" panose="020B0604020202020204" pitchFamily="34" charset="0"/>
            </a:endParaRPr>
          </a:p>
        </p:txBody>
      </p:sp>
      <p:sp>
        <p:nvSpPr>
          <p:cNvPr id="41991" name="Rectangle 7"/>
          <p:cNvSpPr>
            <a:spLocks noChangeArrowheads="1"/>
          </p:cNvSpPr>
          <p:nvPr/>
        </p:nvSpPr>
        <p:spPr bwMode="auto">
          <a:xfrm>
            <a:off x="1070782" y="3562103"/>
            <a:ext cx="6081155" cy="1295400"/>
          </a:xfrm>
          <a:prstGeom prst="rect">
            <a:avLst/>
          </a:prstGeom>
          <a:solidFill>
            <a:schemeClr val="bg1"/>
          </a:solidFill>
          <a:ln>
            <a:noFill/>
          </a:ln>
          <a:effectLst/>
        </p:spPr>
        <p:txBody>
          <a:bodyPr/>
          <a:lstStyle/>
          <a:p>
            <a:pPr marL="342900" indent="-342900">
              <a:spcBef>
                <a:spcPts val="300"/>
              </a:spcBef>
              <a:spcAft>
                <a:spcPts val="300"/>
              </a:spcAft>
              <a:buFontTx/>
              <a:buChar char="•"/>
            </a:pPr>
            <a:r>
              <a:rPr lang="en-US" sz="2400" b="1" dirty="0">
                <a:latin typeface="Arial" panose="020B0604020202020204" pitchFamily="34" charset="0"/>
                <a:cs typeface="Arial" panose="020B0604020202020204" pitchFamily="34" charset="0"/>
              </a:rPr>
              <a:t>All those who you gave me I would have in my company where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 am to see this glory of mine (24)</a:t>
            </a:r>
          </a:p>
        </p:txBody>
      </p:sp>
      <p:sp>
        <p:nvSpPr>
          <p:cNvPr id="41992" name="Rectangle 8"/>
          <p:cNvSpPr>
            <a:spLocks noChangeArrowheads="1"/>
          </p:cNvSpPr>
          <p:nvPr/>
        </p:nvSpPr>
        <p:spPr bwMode="auto">
          <a:xfrm>
            <a:off x="1152099" y="5591473"/>
            <a:ext cx="6081155" cy="1295400"/>
          </a:xfrm>
          <a:prstGeom prst="rect">
            <a:avLst/>
          </a:prstGeom>
          <a:solidFill>
            <a:schemeClr val="bg1"/>
          </a:solidFill>
          <a:ln>
            <a:noFill/>
          </a:ln>
          <a:effectLst/>
        </p:spPr>
        <p:txBody>
          <a:bodyPr/>
          <a:lstStyle/>
          <a:p>
            <a:pPr marL="342900" indent="-342900">
              <a:spcBef>
                <a:spcPts val="300"/>
              </a:spcBef>
              <a:spcAft>
                <a:spcPts val="300"/>
              </a:spcAft>
              <a:buFontTx/>
              <a:buChar char="•"/>
            </a:pPr>
            <a:r>
              <a:rPr lang="en-US" sz="2400" b="1" dirty="0">
                <a:latin typeface="Arial" panose="020B0604020202020204" pitchFamily="34" charset="0"/>
                <a:cs typeface="Arial" panose="020B0604020202020204" pitchFamily="34" charset="0"/>
              </a:rPr>
              <a:t>These men you gave me were yours; they have kept your word (17)</a:t>
            </a:r>
          </a:p>
        </p:txBody>
      </p:sp>
      <p:sp>
        <p:nvSpPr>
          <p:cNvPr id="41998" name="Rectangle 14"/>
          <p:cNvSpPr>
            <a:spLocks noChangeArrowheads="1"/>
          </p:cNvSpPr>
          <p:nvPr/>
        </p:nvSpPr>
        <p:spPr bwMode="auto">
          <a:xfrm>
            <a:off x="685800" y="1235036"/>
            <a:ext cx="5295900" cy="746165"/>
          </a:xfrm>
          <a:prstGeom prst="rect">
            <a:avLst/>
          </a:prstGeom>
          <a:solidFill>
            <a:schemeClr val="bg1"/>
          </a:solidFill>
          <a:ln>
            <a:noFill/>
          </a:ln>
          <a:effectLst/>
        </p:spPr>
        <p:txBody>
          <a:bodyPr/>
          <a:lstStyle/>
          <a:p>
            <a:pPr marL="342900" indent="-342900">
              <a:spcBef>
                <a:spcPts val="300"/>
              </a:spcBef>
              <a:spcAft>
                <a:spcPts val="300"/>
              </a:spcAft>
              <a:buFontTx/>
              <a:buChar char="•"/>
            </a:pPr>
            <a:r>
              <a:rPr lang="en-US" sz="2400" b="1" dirty="0">
                <a:solidFill>
                  <a:srgbClr val="FFFF00"/>
                </a:solidFill>
                <a:latin typeface="Arial" panose="020B0604020202020204" pitchFamily="34" charset="0"/>
                <a:cs typeface="Arial" panose="020B0604020202020204" pitchFamily="34" charset="0"/>
              </a:rPr>
              <a:t>Our Father who art in heaven</a:t>
            </a:r>
          </a:p>
          <a:p>
            <a:pPr marL="342900" indent="-342900">
              <a:spcBef>
                <a:spcPts val="300"/>
              </a:spcBef>
              <a:spcAft>
                <a:spcPts val="300"/>
              </a:spcAft>
              <a:buFontTx/>
              <a:buChar char="•"/>
            </a:pPr>
            <a:endParaRPr lang="en-US" sz="2400" b="1" dirty="0">
              <a:solidFill>
                <a:srgbClr val="FFFF00"/>
              </a:solidFill>
              <a:latin typeface="Arial" panose="020B0604020202020204" pitchFamily="34" charset="0"/>
              <a:cs typeface="Arial" panose="020B0604020202020204" pitchFamily="34" charset="0"/>
            </a:endParaRPr>
          </a:p>
          <a:p>
            <a:pPr marL="342900" indent="-342900">
              <a:spcBef>
                <a:spcPts val="300"/>
              </a:spcBef>
              <a:spcAft>
                <a:spcPts val="300"/>
              </a:spcAft>
              <a:buFontTx/>
              <a:buChar char="•"/>
            </a:pPr>
            <a:endParaRPr lang="en-US" sz="2400" b="1" dirty="0">
              <a:solidFill>
                <a:srgbClr val="FFFF00"/>
              </a:solidFill>
              <a:latin typeface="Arial" panose="020B0604020202020204" pitchFamily="34" charset="0"/>
              <a:cs typeface="Arial" panose="020B0604020202020204" pitchFamily="34" charset="0"/>
            </a:endParaRPr>
          </a:p>
        </p:txBody>
      </p:sp>
      <p:sp>
        <p:nvSpPr>
          <p:cNvPr id="41999" name="Rectangle 15"/>
          <p:cNvSpPr>
            <a:spLocks noChangeArrowheads="1"/>
          </p:cNvSpPr>
          <p:nvPr/>
        </p:nvSpPr>
        <p:spPr bwMode="auto">
          <a:xfrm>
            <a:off x="1122528" y="2633725"/>
            <a:ext cx="4575958" cy="457200"/>
          </a:xfrm>
          <a:prstGeom prst="rect">
            <a:avLst/>
          </a:prstGeom>
          <a:solidFill>
            <a:schemeClr val="bg1"/>
          </a:solidFill>
          <a:ln>
            <a:noFill/>
          </a:ln>
          <a:effectLst/>
        </p:spPr>
        <p:txBody>
          <a:bodyPr/>
          <a:lstStyle/>
          <a:p>
            <a:pPr marL="342900" indent="-342900" algn="just">
              <a:spcBef>
                <a:spcPts val="300"/>
              </a:spcBef>
              <a:spcAft>
                <a:spcPts val="300"/>
              </a:spcAft>
              <a:buFontTx/>
              <a:buChar char="•"/>
            </a:pPr>
            <a:r>
              <a:rPr lang="en-US" sz="2400" b="1" dirty="0">
                <a:latin typeface="Arial" panose="020B0604020202020204" pitchFamily="34" charset="0"/>
                <a:cs typeface="Arial" panose="020B0604020202020204" pitchFamily="34" charset="0"/>
              </a:rPr>
              <a:t>O Father most holy (11)</a:t>
            </a:r>
          </a:p>
          <a:p>
            <a:pPr marL="342900" indent="-342900" algn="just">
              <a:spcBef>
                <a:spcPts val="300"/>
              </a:spcBef>
              <a:spcAft>
                <a:spcPts val="300"/>
              </a:spcAft>
              <a:buFontTx/>
              <a:buChar char="•"/>
            </a:pPr>
            <a:endParaRPr lang="en-US" sz="2400" b="1" dirty="0">
              <a:solidFill>
                <a:srgbClr val="FFFF00"/>
              </a:solidFill>
              <a:latin typeface="Arial" panose="020B0604020202020204" pitchFamily="34" charset="0"/>
              <a:cs typeface="Arial" panose="020B0604020202020204" pitchFamily="34" charset="0"/>
            </a:endParaRPr>
          </a:p>
        </p:txBody>
      </p:sp>
      <p:sp>
        <p:nvSpPr>
          <p:cNvPr id="42000" name="Rectangle 16"/>
          <p:cNvSpPr>
            <a:spLocks noChangeArrowheads="1"/>
          </p:cNvSpPr>
          <p:nvPr/>
        </p:nvSpPr>
        <p:spPr bwMode="auto">
          <a:xfrm>
            <a:off x="651681" y="3089566"/>
            <a:ext cx="4152900" cy="533400"/>
          </a:xfrm>
          <a:prstGeom prst="rect">
            <a:avLst/>
          </a:prstGeom>
          <a:solidFill>
            <a:schemeClr val="bg1"/>
          </a:solidFill>
          <a:ln>
            <a:noFill/>
          </a:ln>
          <a:effectLst/>
        </p:spPr>
        <p:txBody>
          <a:bodyPr/>
          <a:lstStyle/>
          <a:p>
            <a:pPr marL="342900" indent="-342900" algn="just">
              <a:spcBef>
                <a:spcPts val="300"/>
              </a:spcBef>
              <a:spcAft>
                <a:spcPts val="300"/>
              </a:spcAft>
              <a:buFontTx/>
              <a:buChar char="•"/>
            </a:pPr>
            <a:r>
              <a:rPr lang="en-US" sz="2400" b="1" dirty="0">
                <a:solidFill>
                  <a:srgbClr val="FFFF00"/>
                </a:solidFill>
                <a:latin typeface="Arial" panose="020B0604020202020204" pitchFamily="34" charset="0"/>
                <a:cs typeface="Arial" panose="020B0604020202020204" pitchFamily="34" charset="0"/>
              </a:rPr>
              <a:t>Thy kingdom come</a:t>
            </a:r>
          </a:p>
        </p:txBody>
      </p:sp>
      <p:sp>
        <p:nvSpPr>
          <p:cNvPr id="42001" name="Rectangle 17"/>
          <p:cNvSpPr>
            <a:spLocks noChangeArrowheads="1"/>
          </p:cNvSpPr>
          <p:nvPr/>
        </p:nvSpPr>
        <p:spPr bwMode="auto">
          <a:xfrm>
            <a:off x="619836" y="4731331"/>
            <a:ext cx="5177619" cy="838200"/>
          </a:xfrm>
          <a:prstGeom prst="rect">
            <a:avLst/>
          </a:prstGeom>
          <a:solidFill>
            <a:schemeClr val="bg1"/>
          </a:solidFill>
          <a:ln>
            <a:noFill/>
          </a:ln>
          <a:effectLst/>
        </p:spPr>
        <p:txBody>
          <a:bodyPr/>
          <a:lstStyle/>
          <a:p>
            <a:pPr marL="342900" indent="-342900">
              <a:spcBef>
                <a:spcPts val="300"/>
              </a:spcBef>
              <a:spcAft>
                <a:spcPts val="300"/>
              </a:spcAft>
              <a:buFontTx/>
              <a:buChar char="•"/>
            </a:pPr>
            <a:r>
              <a:rPr lang="en-US" sz="2400" b="1" dirty="0">
                <a:solidFill>
                  <a:srgbClr val="FFFF00"/>
                </a:solidFill>
                <a:latin typeface="Arial" panose="020B0604020202020204" pitchFamily="34" charset="0"/>
                <a:cs typeface="Arial" panose="020B0604020202020204" pitchFamily="34" charset="0"/>
              </a:rPr>
              <a:t>Thy will be done on earth as it is in heaven</a:t>
            </a:r>
          </a:p>
          <a:p>
            <a:pPr marL="342900" indent="-342900" algn="just">
              <a:spcBef>
                <a:spcPts val="300"/>
              </a:spcBef>
              <a:spcAft>
                <a:spcPts val="300"/>
              </a:spcAft>
              <a:buFontTx/>
              <a:buChar char="•"/>
            </a:pPr>
            <a:endParaRPr lang="en-US" sz="2400" b="1" dirty="0">
              <a:solidFill>
                <a:srgbClr val="FFFF00"/>
              </a:solidFill>
              <a:latin typeface="Arial" panose="020B0604020202020204" pitchFamily="34" charset="0"/>
              <a:cs typeface="Arial" panose="020B0604020202020204" pitchFamily="34" charset="0"/>
            </a:endParaRPr>
          </a:p>
        </p:txBody>
      </p:sp>
      <p:sp>
        <p:nvSpPr>
          <p:cNvPr id="41989" name="Rectangle 5"/>
          <p:cNvSpPr>
            <a:spLocks noChangeArrowheads="1"/>
          </p:cNvSpPr>
          <p:nvPr/>
        </p:nvSpPr>
        <p:spPr bwMode="auto">
          <a:xfrm>
            <a:off x="1142999" y="1657598"/>
            <a:ext cx="7696201" cy="575460"/>
          </a:xfrm>
          <a:prstGeom prst="rect">
            <a:avLst/>
          </a:prstGeom>
          <a:solidFill>
            <a:schemeClr val="bg1"/>
          </a:solidFill>
          <a:ln>
            <a:noFill/>
          </a:ln>
          <a:effectLst/>
        </p:spPr>
        <p:txBody>
          <a:bodyPr/>
          <a:lstStyle/>
          <a:p>
            <a:pPr marL="342900" indent="-342900">
              <a:spcBef>
                <a:spcPts val="300"/>
              </a:spcBef>
              <a:spcAft>
                <a:spcPts val="300"/>
              </a:spcAft>
              <a:buFontTx/>
              <a:buChar char="•"/>
            </a:pPr>
            <a:r>
              <a:rPr lang="en-US" sz="2400" b="1" dirty="0">
                <a:latin typeface="Arial" panose="020B0604020202020204" pitchFamily="34" charset="0"/>
                <a:cs typeface="Arial" panose="020B0604020202020204" pitchFamily="34" charset="0"/>
              </a:rPr>
              <a:t>Jesus looked up to heaven and said:  Father…(1)</a:t>
            </a:r>
            <a:r>
              <a:rPr lang="en-US" sz="2400" b="1" dirty="0">
                <a:solidFill>
                  <a:srgbClr val="FFFF00"/>
                </a:solidFill>
                <a:latin typeface="Arial" panose="020B0604020202020204" pitchFamily="34" charset="0"/>
                <a:cs typeface="Arial" panose="020B0604020202020204" pitchFamily="34" charset="0"/>
              </a:rPr>
              <a:t>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7193"/>
    </mc:Choice>
    <mc:Fallback xmlns="">
      <p:transition spd="slow" advTm="37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9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9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9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41991" grpId="0" animBg="1" autoUpdateAnimBg="0"/>
      <p:bldP spid="41992" grpId="0" animBg="1" autoUpdateAnimBg="0"/>
      <p:bldP spid="41999" grpId="0" animBg="1" autoUpdateAnimBg="0"/>
      <p:bldP spid="41989"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B297D98-8033-5A62-D400-95A3048AE57C}"/>
              </a:ext>
            </a:extLst>
          </p:cNvPr>
          <p:cNvPicPr>
            <a:picLocks noChangeAspect="1"/>
          </p:cNvPicPr>
          <p:nvPr/>
        </p:nvPicPr>
        <p:blipFill>
          <a:blip r:embed="rId5"/>
          <a:stretch>
            <a:fillRect/>
          </a:stretch>
        </p:blipFill>
        <p:spPr>
          <a:xfrm>
            <a:off x="4671121" y="1235036"/>
            <a:ext cx="7541347" cy="5660446"/>
          </a:xfrm>
          <a:prstGeom prst="rect">
            <a:avLst/>
          </a:prstGeom>
        </p:spPr>
      </p:pic>
      <p:sp>
        <p:nvSpPr>
          <p:cNvPr id="9" name="Rectangle 18"/>
          <p:cNvSpPr>
            <a:spLocks noChangeArrowheads="1"/>
          </p:cNvSpPr>
          <p:nvPr/>
        </p:nvSpPr>
        <p:spPr bwMode="auto">
          <a:xfrm>
            <a:off x="0" y="1276045"/>
            <a:ext cx="5901048" cy="552755"/>
          </a:xfrm>
          <a:prstGeom prst="rect">
            <a:avLst/>
          </a:prstGeom>
          <a:solidFill>
            <a:schemeClr val="bg1"/>
          </a:solidFill>
          <a:ln>
            <a:noFill/>
          </a:ln>
          <a:effectLst/>
        </p:spPr>
        <p:txBody>
          <a:bodyPr/>
          <a:lstStyle/>
          <a:p>
            <a:pPr marL="342900" indent="-342900">
              <a:spcBef>
                <a:spcPts val="300"/>
              </a:spcBef>
              <a:spcAft>
                <a:spcPts val="300"/>
              </a:spcAft>
              <a:buFontTx/>
              <a:buChar char="•"/>
            </a:pPr>
            <a:r>
              <a:rPr lang="en-US" sz="2400" dirty="0">
                <a:ln>
                  <a:solidFill>
                    <a:srgbClr val="FFFF00"/>
                  </a:solidFill>
                </a:ln>
                <a:solidFill>
                  <a:srgbClr val="FFFF00"/>
                </a:solidFill>
                <a:latin typeface="Arial" charset="0"/>
              </a:rPr>
              <a:t>Give us this day our daily bread</a:t>
            </a:r>
          </a:p>
        </p:txBody>
      </p:sp>
      <p:sp>
        <p:nvSpPr>
          <p:cNvPr id="11" name="Rectangle 20"/>
          <p:cNvSpPr>
            <a:spLocks noChangeArrowheads="1"/>
          </p:cNvSpPr>
          <p:nvPr/>
        </p:nvSpPr>
        <p:spPr bwMode="auto">
          <a:xfrm>
            <a:off x="0" y="5183417"/>
            <a:ext cx="5757553" cy="607381"/>
          </a:xfrm>
          <a:prstGeom prst="rect">
            <a:avLst/>
          </a:prstGeom>
          <a:solidFill>
            <a:schemeClr val="bg1"/>
          </a:solidFill>
          <a:ln>
            <a:noFill/>
          </a:ln>
          <a:effectLst/>
        </p:spPr>
        <p:txBody>
          <a:bodyPr/>
          <a:lstStyle/>
          <a:p>
            <a:pPr marL="342900" indent="-342900">
              <a:spcBef>
                <a:spcPts val="300"/>
              </a:spcBef>
              <a:spcAft>
                <a:spcPts val="300"/>
              </a:spcAft>
              <a:buFontTx/>
              <a:buChar char="•"/>
            </a:pPr>
            <a:r>
              <a:rPr lang="en-US" sz="2400" b="1" dirty="0">
                <a:solidFill>
                  <a:srgbClr val="FFFF00"/>
                </a:solidFill>
                <a:latin typeface="Arial" charset="0"/>
              </a:rPr>
              <a:t>Deliver us not into temptation</a:t>
            </a:r>
          </a:p>
        </p:txBody>
      </p:sp>
      <p:sp>
        <p:nvSpPr>
          <p:cNvPr id="12" name="Rectangle 21"/>
          <p:cNvSpPr>
            <a:spLocks noChangeArrowheads="1"/>
          </p:cNvSpPr>
          <p:nvPr/>
        </p:nvSpPr>
        <p:spPr bwMode="auto">
          <a:xfrm>
            <a:off x="92358" y="5986673"/>
            <a:ext cx="4152900" cy="419100"/>
          </a:xfrm>
          <a:prstGeom prst="rect">
            <a:avLst/>
          </a:prstGeom>
          <a:solidFill>
            <a:schemeClr val="bg1"/>
          </a:solidFill>
          <a:ln>
            <a:solidFill>
              <a:schemeClr val="accent1"/>
            </a:solidFill>
          </a:ln>
          <a:effectLst/>
        </p:spPr>
        <p:txBody>
          <a:bodyPr/>
          <a:lstStyle/>
          <a:p>
            <a:pPr marL="342900" indent="-342900">
              <a:spcBef>
                <a:spcPts val="300"/>
              </a:spcBef>
              <a:spcAft>
                <a:spcPts val="300"/>
              </a:spcAft>
              <a:buFontTx/>
              <a:buChar char="•"/>
            </a:pPr>
            <a:r>
              <a:rPr lang="en-US" sz="2400" b="1" dirty="0">
                <a:solidFill>
                  <a:srgbClr val="FFFF00"/>
                </a:solidFill>
                <a:latin typeface="Arial" charset="0"/>
              </a:rPr>
              <a:t>But deliver us from evil</a:t>
            </a:r>
            <a:br>
              <a:rPr lang="en-US" sz="2400" b="1" dirty="0">
                <a:solidFill>
                  <a:srgbClr val="FFFF00"/>
                </a:solidFill>
                <a:latin typeface="Arial" charset="0"/>
              </a:rPr>
            </a:br>
            <a:endParaRPr lang="en-US" sz="2400" b="1" dirty="0">
              <a:solidFill>
                <a:srgbClr val="FFFF00"/>
              </a:solidFill>
              <a:latin typeface="Arial" charset="0"/>
            </a:endParaRPr>
          </a:p>
        </p:txBody>
      </p:sp>
      <p:sp>
        <p:nvSpPr>
          <p:cNvPr id="13" name="Rectangle 9"/>
          <p:cNvSpPr>
            <a:spLocks noChangeArrowheads="1"/>
          </p:cNvSpPr>
          <p:nvPr/>
        </p:nvSpPr>
        <p:spPr bwMode="auto">
          <a:xfrm>
            <a:off x="570030" y="1699039"/>
            <a:ext cx="4876800" cy="1215242"/>
          </a:xfrm>
          <a:prstGeom prst="rect">
            <a:avLst/>
          </a:prstGeom>
          <a:solidFill>
            <a:schemeClr val="bg1"/>
          </a:solidFill>
          <a:ln>
            <a:noFill/>
          </a:ln>
          <a:effectLst/>
        </p:spPr>
        <p:txBody>
          <a:bodyPr/>
          <a:lstStyle/>
          <a:p>
            <a:pPr marL="342900" indent="-342900" algn="just">
              <a:spcBef>
                <a:spcPts val="300"/>
              </a:spcBef>
              <a:spcAft>
                <a:spcPts val="300"/>
              </a:spcAft>
              <a:buFontTx/>
              <a:buChar char="•"/>
            </a:pPr>
            <a:r>
              <a:rPr lang="en-US" sz="2400" b="1" dirty="0">
                <a:latin typeface="Arial" charset="0"/>
              </a:rPr>
              <a:t>Consecrate them by means of truth–your word is truth (17)</a:t>
            </a:r>
          </a:p>
        </p:txBody>
      </p:sp>
      <p:sp>
        <p:nvSpPr>
          <p:cNvPr id="14" name="Rectangle 10"/>
          <p:cNvSpPr>
            <a:spLocks noChangeArrowheads="1"/>
          </p:cNvSpPr>
          <p:nvPr/>
        </p:nvSpPr>
        <p:spPr bwMode="auto">
          <a:xfrm>
            <a:off x="685800" y="3352800"/>
            <a:ext cx="6175139" cy="1893878"/>
          </a:xfrm>
          <a:prstGeom prst="rect">
            <a:avLst/>
          </a:prstGeom>
          <a:solidFill>
            <a:schemeClr val="bg1"/>
          </a:solidFill>
          <a:ln>
            <a:noFill/>
          </a:ln>
          <a:effectLst/>
        </p:spPr>
        <p:txBody>
          <a:bodyPr/>
          <a:lstStyle/>
          <a:p>
            <a:pPr marL="342900" indent="-342900">
              <a:spcBef>
                <a:spcPts val="300"/>
              </a:spcBef>
              <a:spcAft>
                <a:spcPts val="300"/>
              </a:spcAft>
              <a:buFontTx/>
              <a:buChar char="•"/>
            </a:pPr>
            <a:r>
              <a:rPr lang="en-US" sz="2400" b="1" dirty="0">
                <a:latin typeface="Arial" charset="0"/>
              </a:rPr>
              <a:t>I have given them the glory that you gave me that they may be one, </a:t>
            </a:r>
            <a:br>
              <a:rPr lang="en-US" sz="2400" b="1" dirty="0">
                <a:latin typeface="Arial" charset="0"/>
              </a:rPr>
            </a:br>
            <a:r>
              <a:rPr lang="en-US" sz="2400" b="1" dirty="0">
                <a:latin typeface="Arial" charset="0"/>
              </a:rPr>
              <a:t>as we are one – I living in them, </a:t>
            </a:r>
            <a:br>
              <a:rPr lang="en-US" sz="2400" b="1" dirty="0">
                <a:latin typeface="Arial" charset="0"/>
              </a:rPr>
            </a:br>
            <a:r>
              <a:rPr lang="en-US" sz="2400" b="1" dirty="0">
                <a:latin typeface="Arial" charset="0"/>
              </a:rPr>
              <a:t>you living in me – that their unity may be complete (22-23)</a:t>
            </a:r>
          </a:p>
        </p:txBody>
      </p:sp>
      <p:sp>
        <p:nvSpPr>
          <p:cNvPr id="15" name="Rectangle 11"/>
          <p:cNvSpPr>
            <a:spLocks noChangeArrowheads="1"/>
          </p:cNvSpPr>
          <p:nvPr/>
        </p:nvSpPr>
        <p:spPr bwMode="auto">
          <a:xfrm>
            <a:off x="795649" y="5531427"/>
            <a:ext cx="5638800" cy="462925"/>
          </a:xfrm>
          <a:prstGeom prst="rect">
            <a:avLst/>
          </a:prstGeom>
          <a:solidFill>
            <a:schemeClr val="bg1"/>
          </a:solidFill>
          <a:ln>
            <a:noFill/>
          </a:ln>
          <a:effectLst/>
        </p:spPr>
        <p:txBody>
          <a:bodyPr/>
          <a:lstStyle/>
          <a:p>
            <a:pPr marL="342900" indent="-342900" algn="just">
              <a:spcBef>
                <a:spcPts val="300"/>
              </a:spcBef>
              <a:spcAft>
                <a:spcPts val="300"/>
              </a:spcAft>
              <a:buFontTx/>
              <a:buChar char="•"/>
            </a:pPr>
            <a:r>
              <a:rPr lang="en-US" sz="2400" b="1" dirty="0">
                <a:latin typeface="Arial" charset="0"/>
              </a:rPr>
              <a:t>They do not belong to the world (14)</a:t>
            </a:r>
          </a:p>
        </p:txBody>
      </p:sp>
      <p:sp>
        <p:nvSpPr>
          <p:cNvPr id="16" name="Rectangle 12"/>
          <p:cNvSpPr>
            <a:spLocks noChangeArrowheads="1"/>
          </p:cNvSpPr>
          <p:nvPr/>
        </p:nvSpPr>
        <p:spPr bwMode="auto">
          <a:xfrm>
            <a:off x="802473" y="6395074"/>
            <a:ext cx="6120739" cy="462925"/>
          </a:xfrm>
          <a:prstGeom prst="rect">
            <a:avLst/>
          </a:prstGeom>
          <a:solidFill>
            <a:schemeClr val="bg1"/>
          </a:solidFill>
          <a:ln>
            <a:noFill/>
          </a:ln>
          <a:effectLst/>
        </p:spPr>
        <p:txBody>
          <a:bodyPr/>
          <a:lstStyle/>
          <a:p>
            <a:pPr marL="342900" indent="-342900" algn="just">
              <a:spcBef>
                <a:spcPts val="300"/>
              </a:spcBef>
              <a:spcAft>
                <a:spcPts val="300"/>
              </a:spcAft>
              <a:buFontTx/>
              <a:buChar char="•"/>
            </a:pPr>
            <a:r>
              <a:rPr lang="en-US" sz="2400" b="1" dirty="0">
                <a:latin typeface="Arial" charset="0"/>
              </a:rPr>
              <a:t>But guard them from the evil one (15)</a:t>
            </a:r>
          </a:p>
        </p:txBody>
      </p:sp>
      <p:sp>
        <p:nvSpPr>
          <p:cNvPr id="6" name="Rectangle 2">
            <a:extLst>
              <a:ext uri="{FF2B5EF4-FFF2-40B4-BE49-F238E27FC236}">
                <a16:creationId xmlns:a16="http://schemas.microsoft.com/office/drawing/2014/main" id="{111907C6-0E48-CFF2-46FB-DEF471C743F1}"/>
              </a:ext>
            </a:extLst>
          </p:cNvPr>
          <p:cNvSpPr>
            <a:spLocks noGrp="1" noChangeArrowheads="1"/>
          </p:cNvSpPr>
          <p:nvPr>
            <p:ph type="title"/>
          </p:nvPr>
        </p:nvSpPr>
        <p:spPr>
          <a:xfrm>
            <a:off x="0" y="1"/>
            <a:ext cx="12192000" cy="1235035"/>
          </a:xfrm>
        </p:spPr>
        <p:txBody>
          <a:bodyPr>
            <a:noAutofit/>
          </a:bodyPr>
          <a:lstStyle/>
          <a:p>
            <a:pPr algn="ctr"/>
            <a:r>
              <a:rPr lang="en-US" b="1" dirty="0">
                <a:solidFill>
                  <a:srgbClr val="FFFF00"/>
                </a:solidFill>
                <a:latin typeface="Arial" panose="020B0604020202020204" pitchFamily="34" charset="0"/>
                <a:cs typeface="Arial" panose="020B0604020202020204" pitchFamily="34" charset="0"/>
              </a:rPr>
              <a:t>The Lord’s Prayer</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John 17</a:t>
            </a:r>
          </a:p>
        </p:txBody>
      </p:sp>
      <p:sp>
        <p:nvSpPr>
          <p:cNvPr id="8" name="Rectangle 18">
            <a:extLst>
              <a:ext uri="{FF2B5EF4-FFF2-40B4-BE49-F238E27FC236}">
                <a16:creationId xmlns:a16="http://schemas.microsoft.com/office/drawing/2014/main" id="{0DAA26C5-F68F-B776-1D07-8C0D243FCA0B}"/>
              </a:ext>
            </a:extLst>
          </p:cNvPr>
          <p:cNvSpPr>
            <a:spLocks noChangeArrowheads="1"/>
          </p:cNvSpPr>
          <p:nvPr/>
        </p:nvSpPr>
        <p:spPr bwMode="auto">
          <a:xfrm>
            <a:off x="59376" y="2564203"/>
            <a:ext cx="6096000" cy="838200"/>
          </a:xfrm>
          <a:prstGeom prst="rect">
            <a:avLst/>
          </a:prstGeom>
          <a:solidFill>
            <a:schemeClr val="bg1"/>
          </a:solidFill>
          <a:ln>
            <a:noFill/>
          </a:ln>
          <a:effectLst/>
        </p:spPr>
        <p:txBody>
          <a:bodyPr/>
          <a:lstStyle/>
          <a:p>
            <a:pPr marL="342900" indent="-342900">
              <a:spcBef>
                <a:spcPts val="300"/>
              </a:spcBef>
              <a:spcAft>
                <a:spcPts val="300"/>
              </a:spcAft>
              <a:buFontTx/>
              <a:buChar char="•"/>
            </a:pPr>
            <a:r>
              <a:rPr lang="en-US" sz="2400" b="1" dirty="0">
                <a:solidFill>
                  <a:srgbClr val="FFFF00"/>
                </a:solidFill>
                <a:latin typeface="Arial" charset="0"/>
              </a:rPr>
              <a:t>And forgive us our trespasses as we forgive those who trespass against us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776293025"/>
      </p:ext>
    </p:extLst>
  </p:cSld>
  <p:clrMapOvr>
    <a:masterClrMapping/>
  </p:clrMapOvr>
  <mc:AlternateContent xmlns:mc="http://schemas.openxmlformats.org/markup-compatibility/2006" xmlns:p14="http://schemas.microsoft.com/office/powerpoint/2010/main">
    <mc:Choice Requires="p14">
      <p:transition spd="slow" p14:dur="2000" advTm="41748"/>
    </mc:Choice>
    <mc:Fallback xmlns="">
      <p:transition spd="slow" advTm="41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3" grpId="0" animBg="1" autoUpdateAnimBg="0"/>
      <p:bldP spid="14" grpId="0" animBg="1" autoUpdateAnimBg="0"/>
      <p:bldP spid="15" grpId="0" animBg="1" autoUpdateAnimBg="0"/>
      <p:bldP spid="16"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12192000" cy="990599"/>
          </a:xfrm>
        </p:spPr>
        <p:txBody>
          <a:bodyPr>
            <a:normAutofit/>
          </a:bodyPr>
          <a:lstStyle/>
          <a:p>
            <a:pPr algn="ctr"/>
            <a:r>
              <a:rPr lang="en-US" b="1" dirty="0">
                <a:solidFill>
                  <a:srgbClr val="FFFF00"/>
                </a:solidFill>
                <a:latin typeface="Arial" panose="020B0604020202020204" pitchFamily="34" charset="0"/>
                <a:cs typeface="Arial" panose="020B0604020202020204" pitchFamily="34" charset="0"/>
              </a:rPr>
              <a:t>Road to Glory</a:t>
            </a:r>
          </a:p>
        </p:txBody>
      </p:sp>
      <p:sp>
        <p:nvSpPr>
          <p:cNvPr id="4" name="Content Placeholder 3">
            <a:extLst>
              <a:ext uri="{FF2B5EF4-FFF2-40B4-BE49-F238E27FC236}">
                <a16:creationId xmlns:a16="http://schemas.microsoft.com/office/drawing/2014/main" id="{F0FE474F-40D7-A952-8363-50941006D3F0}"/>
              </a:ext>
            </a:extLst>
          </p:cNvPr>
          <p:cNvSpPr>
            <a:spLocks noGrp="1"/>
          </p:cNvSpPr>
          <p:nvPr>
            <p:ph idx="1"/>
          </p:nvPr>
        </p:nvSpPr>
        <p:spPr>
          <a:xfrm>
            <a:off x="0" y="954206"/>
            <a:ext cx="8692330" cy="5446593"/>
          </a:xfrm>
        </p:spPr>
        <p:txBody>
          <a:bodyPr/>
          <a:lstStyle/>
          <a:p>
            <a:r>
              <a:rPr lang="en-US" sz="2400" b="1" dirty="0">
                <a:solidFill>
                  <a:srgbClr val="FFFF00"/>
                </a:solidFill>
                <a:latin typeface="Arial" panose="020B0604020202020204" pitchFamily="34" charset="0"/>
                <a:cs typeface="Arial" panose="020B0604020202020204" pitchFamily="34" charset="0"/>
              </a:rPr>
              <a:t>When Jesus had said this, he raised his eyes to heaven and said, "Father, the hour has come. Give glory to your son, so that your son may glorify you (John 17:1)</a:t>
            </a:r>
          </a:p>
          <a:p>
            <a:r>
              <a:rPr lang="en-US" sz="2400" b="1" dirty="0">
                <a:solidFill>
                  <a:srgbClr val="FFFF00"/>
                </a:solidFill>
                <a:latin typeface="Arial" panose="020B0604020202020204" pitchFamily="34" charset="0"/>
                <a:cs typeface="Arial" panose="020B0604020202020204" pitchFamily="34" charset="0"/>
              </a:rPr>
              <a:t>Jesus knew what was coming</a:t>
            </a:r>
          </a:p>
          <a:p>
            <a:pPr lvl="1"/>
            <a:r>
              <a:rPr lang="en-US" b="1" dirty="0">
                <a:solidFill>
                  <a:srgbClr val="FFFF00"/>
                </a:solidFill>
                <a:latin typeface="Arial" panose="020B0604020202020204" pitchFamily="34" charset="0"/>
                <a:cs typeface="Arial" panose="020B0604020202020204" pitchFamily="34" charset="0"/>
              </a:rPr>
              <a:t>Jesus spoken before of being lifted up</a:t>
            </a:r>
          </a:p>
          <a:p>
            <a:pPr lvl="2"/>
            <a:r>
              <a:rPr lang="en-US" sz="2400" b="1" dirty="0">
                <a:latin typeface="Arial" panose="020B0604020202020204" pitchFamily="34" charset="0"/>
                <a:cs typeface="Arial" panose="020B0604020202020204" pitchFamily="34" charset="0"/>
              </a:rPr>
              <a:t>And when I am lifted up from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the earth, I will draw everyone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to myself.“ (John 12:32)</a:t>
            </a:r>
          </a:p>
          <a:p>
            <a:r>
              <a:rPr lang="en-US" sz="2400" b="1" dirty="0">
                <a:latin typeface="Arial" panose="020B0604020202020204" pitchFamily="34" charset="0"/>
                <a:cs typeface="Arial" panose="020B0604020202020204" pitchFamily="34" charset="0"/>
              </a:rPr>
              <a:t>He is fulfilling Jeremiah’s prophecy</a:t>
            </a:r>
          </a:p>
          <a:p>
            <a:pPr lvl="1"/>
            <a:r>
              <a:rPr lang="en-US" b="1" dirty="0">
                <a:latin typeface="Arial" panose="020B0604020202020204" pitchFamily="34" charset="0"/>
                <a:cs typeface="Arial" panose="020B0604020202020204" pitchFamily="34" charset="0"/>
              </a:rPr>
              <a:t>"The place is to remain unknown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until God gathers his people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together again and shows them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mercy  (2 Maccabees 2:7)</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647" b="5865"/>
          <a:stretch>
            <a:fillRect/>
          </a:stretch>
        </p:blipFill>
        <p:spPr bwMode="auto">
          <a:xfrm>
            <a:off x="8763000" y="23885"/>
            <a:ext cx="3358330" cy="3832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82B2CDF0-BB3F-4244-4A4B-DF3C19638F15}"/>
              </a:ext>
            </a:extLst>
          </p:cNvPr>
          <p:cNvPicPr>
            <a:picLocks noChangeAspect="1"/>
          </p:cNvPicPr>
          <p:nvPr/>
        </p:nvPicPr>
        <p:blipFill>
          <a:blip r:embed="rId5"/>
          <a:srcRect l="8999" r="25000"/>
          <a:stretch>
            <a:fillRect/>
          </a:stretch>
        </p:blipFill>
        <p:spPr>
          <a:xfrm>
            <a:off x="5709470" y="3017831"/>
            <a:ext cx="3358330" cy="3816284"/>
          </a:xfrm>
          <a:prstGeom prst="rect">
            <a:avLst/>
          </a:prstGeom>
        </p:spPr>
      </p:pic>
      <p:pic>
        <p:nvPicPr>
          <p:cNvPr id="7" name="Picture 6">
            <a:extLst>
              <a:ext uri="{FF2B5EF4-FFF2-40B4-BE49-F238E27FC236}">
                <a16:creationId xmlns:a16="http://schemas.microsoft.com/office/drawing/2014/main" id="{9F2B626F-6B0A-3C72-5C4D-9A521BDF1EF4}"/>
              </a:ext>
            </a:extLst>
          </p:cNvPr>
          <p:cNvPicPr>
            <a:picLocks noChangeAspect="1"/>
          </p:cNvPicPr>
          <p:nvPr/>
        </p:nvPicPr>
        <p:blipFill>
          <a:blip r:embed="rId6"/>
          <a:srcRect l="29680" t="6148" r="7218" b="8519"/>
          <a:stretch>
            <a:fillRect/>
          </a:stretch>
        </p:blipFill>
        <p:spPr>
          <a:xfrm>
            <a:off x="9064768" y="3041717"/>
            <a:ext cx="3127232" cy="381628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53882487"/>
      </p:ext>
    </p:extLst>
  </p:cSld>
  <p:clrMapOvr>
    <a:masterClrMapping/>
  </p:clrMapOvr>
  <mc:AlternateContent xmlns:mc="http://schemas.openxmlformats.org/markup-compatibility/2006" xmlns:p14="http://schemas.microsoft.com/office/powerpoint/2010/main">
    <mc:Choice Requires="p14">
      <p:transition spd="slow" p14:dur="2000" advTm="40149"/>
    </mc:Choice>
    <mc:Fallback xmlns="">
      <p:transition spd="slow" advTm="40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A133F-E507-062A-654D-3DFC10AAB1DD}"/>
              </a:ext>
            </a:extLst>
          </p:cNvPr>
          <p:cNvSpPr>
            <a:spLocks noGrp="1"/>
          </p:cNvSpPr>
          <p:nvPr>
            <p:ph type="title"/>
          </p:nvPr>
        </p:nvSpPr>
        <p:spPr>
          <a:xfrm>
            <a:off x="0" y="1"/>
            <a:ext cx="12192000" cy="1142999"/>
          </a:xfrm>
        </p:spPr>
        <p:txBody>
          <a:bodyPr/>
          <a:lstStyle/>
          <a:p>
            <a:pPr algn="ctr"/>
            <a:r>
              <a:rPr lang="en-US" b="1" dirty="0">
                <a:solidFill>
                  <a:srgbClr val="FFFF00"/>
                </a:solidFill>
                <a:latin typeface="Arial" panose="020B0604020202020204" pitchFamily="34" charset="0"/>
                <a:cs typeface="Arial" panose="020B0604020202020204" pitchFamily="34" charset="0"/>
              </a:rPr>
              <a:t>Betrayal</a:t>
            </a:r>
          </a:p>
        </p:txBody>
      </p:sp>
      <p:pic>
        <p:nvPicPr>
          <p:cNvPr id="5" name="Picture 4">
            <a:extLst>
              <a:ext uri="{FF2B5EF4-FFF2-40B4-BE49-F238E27FC236}">
                <a16:creationId xmlns:a16="http://schemas.microsoft.com/office/drawing/2014/main" id="{6A3494FA-903F-4BFE-21D4-3937A527361D}"/>
              </a:ext>
            </a:extLst>
          </p:cNvPr>
          <p:cNvPicPr>
            <a:picLocks noChangeAspect="1"/>
          </p:cNvPicPr>
          <p:nvPr/>
        </p:nvPicPr>
        <p:blipFill>
          <a:blip r:embed="rId4"/>
          <a:stretch>
            <a:fillRect/>
          </a:stretch>
        </p:blipFill>
        <p:spPr>
          <a:xfrm>
            <a:off x="4953000" y="47624"/>
            <a:ext cx="7029450" cy="3952875"/>
          </a:xfrm>
          <a:prstGeom prst="rect">
            <a:avLst/>
          </a:prstGeom>
        </p:spPr>
      </p:pic>
      <p:sp>
        <p:nvSpPr>
          <p:cNvPr id="3" name="Content Placeholder 2">
            <a:extLst>
              <a:ext uri="{FF2B5EF4-FFF2-40B4-BE49-F238E27FC236}">
                <a16:creationId xmlns:a16="http://schemas.microsoft.com/office/drawing/2014/main" id="{6F54BF25-22A5-752F-E93E-AD624C1A9896}"/>
              </a:ext>
            </a:extLst>
          </p:cNvPr>
          <p:cNvSpPr>
            <a:spLocks noGrp="1"/>
          </p:cNvSpPr>
          <p:nvPr>
            <p:ph idx="1"/>
          </p:nvPr>
        </p:nvSpPr>
        <p:spPr>
          <a:xfrm>
            <a:off x="-11373" y="990600"/>
            <a:ext cx="12192000" cy="5819776"/>
          </a:xfrm>
        </p:spPr>
        <p:txBody>
          <a:bodyPr/>
          <a:lstStyle/>
          <a:p>
            <a:pPr marL="395288" indent="-395288"/>
            <a:r>
              <a:rPr lang="en-US" sz="2400" b="1" dirty="0">
                <a:latin typeface="Arial" panose="020B0604020202020204" pitchFamily="34" charset="0"/>
                <a:cs typeface="Arial" panose="020B0604020202020204" pitchFamily="34" charset="0"/>
              </a:rPr>
              <a:t>2 Judas his betrayer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also knew the place,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because Jesus had often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met there with his disciples.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3 So Judas got a </a:t>
            </a:r>
            <a:r>
              <a:rPr lang="en-US" sz="2400" b="1" dirty="0">
                <a:solidFill>
                  <a:srgbClr val="FFFF00"/>
                </a:solidFill>
                <a:latin typeface="Arial" panose="020B0604020202020204" pitchFamily="34" charset="0"/>
                <a:cs typeface="Arial" panose="020B0604020202020204" pitchFamily="34" charset="0"/>
              </a:rPr>
              <a:t>band of soldiers</a:t>
            </a:r>
            <a:r>
              <a:rPr lang="en-US" sz="2400" b="1" dirty="0">
                <a:latin typeface="Arial" panose="020B0604020202020204" pitchFamily="34" charset="0"/>
                <a:cs typeface="Arial" panose="020B0604020202020204" pitchFamily="34" charset="0"/>
              </a:rPr>
              <a:t> </a:t>
            </a:r>
            <a:br>
              <a:rPr lang="en-US" sz="2400" b="1" dirty="0">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and guards from the chief priests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and the Pharisees</a:t>
            </a:r>
            <a:r>
              <a:rPr lang="en-US" sz="2400" b="1" dirty="0">
                <a:latin typeface="Arial" panose="020B0604020202020204" pitchFamily="34" charset="0"/>
                <a:cs typeface="Arial" panose="020B0604020202020204" pitchFamily="34" charset="0"/>
              </a:rPr>
              <a:t> and went there with lanterns, torches, and  weapons.</a:t>
            </a:r>
          </a:p>
          <a:p>
            <a:pPr lvl="1">
              <a:buFont typeface="Aptos" panose="020B0004020202020204" pitchFamily="34" charset="0"/>
              <a:buChar char="−"/>
            </a:pPr>
            <a:r>
              <a:rPr lang="en-US" b="1" dirty="0">
                <a:latin typeface="Arial" panose="020B0604020202020204" pitchFamily="34" charset="0"/>
                <a:cs typeface="Arial" panose="020B0604020202020204" pitchFamily="34" charset="0"/>
              </a:rPr>
              <a:t>Fn. SIB 18:3 band of soldiers: A detachment (cohort) of several hundred Roman troops [cohort, typically, ~650 counting staff]</a:t>
            </a:r>
          </a:p>
          <a:p>
            <a:pPr lvl="2">
              <a:buFont typeface="Aptos" panose="020B0004020202020204" pitchFamily="34" charset="0"/>
              <a:buChar char="−"/>
            </a:pPr>
            <a:r>
              <a:rPr lang="en-US" sz="2400" b="1" dirty="0">
                <a:latin typeface="Arial" panose="020B0604020202020204" pitchFamily="34" charset="0"/>
                <a:cs typeface="Arial" panose="020B0604020202020204" pitchFamily="34" charset="0"/>
              </a:rPr>
              <a:t>This appears excessive. More likely, a detachment </a:t>
            </a:r>
            <a:br>
              <a:rPr lang="en-US" sz="2400" b="1" dirty="0">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from</a:t>
            </a:r>
            <a:r>
              <a:rPr lang="en-US" sz="2400" b="1" dirty="0">
                <a:latin typeface="Arial" panose="020B0604020202020204" pitchFamily="34" charset="0"/>
                <a:cs typeface="Arial" panose="020B0604020202020204" pitchFamily="34" charset="0"/>
              </a:rPr>
              <a:t> the cohort stationed in the Praetorium</a:t>
            </a:r>
          </a:p>
          <a:p>
            <a:pPr lvl="2">
              <a:buFont typeface="Aptos" panose="020B0004020202020204" pitchFamily="34" charset="0"/>
              <a:buChar char="−"/>
            </a:pPr>
            <a:r>
              <a:rPr lang="en-US" sz="2400" b="1" dirty="0">
                <a:latin typeface="Arial" panose="020B0604020202020204" pitchFamily="34" charset="0"/>
                <a:cs typeface="Arial" panose="020B0604020202020204" pitchFamily="34" charset="0"/>
              </a:rPr>
              <a:t>It is possible, also, that the soldiers were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  temple guards and not Roman; or maybe both</a:t>
            </a:r>
          </a:p>
          <a:p>
            <a:pPr lvl="2">
              <a:buFont typeface="Aptos" panose="020B0004020202020204" pitchFamily="34" charset="0"/>
              <a:buChar char="−"/>
            </a:pPr>
            <a:r>
              <a:rPr lang="en-US" sz="2400" b="1" dirty="0">
                <a:latin typeface="Arial" panose="020B0604020202020204" pitchFamily="34" charset="0"/>
                <a:cs typeface="Arial" panose="020B0604020202020204" pitchFamily="34" charset="0"/>
              </a:rPr>
              <a:t>We see this ambiguity when the priests request soldiers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to prevent the Resurrection.  </a:t>
            </a:r>
          </a:p>
        </p:txBody>
      </p:sp>
      <p:sp>
        <p:nvSpPr>
          <p:cNvPr id="6" name="TextBox 5">
            <a:extLst>
              <a:ext uri="{FF2B5EF4-FFF2-40B4-BE49-F238E27FC236}">
                <a16:creationId xmlns:a16="http://schemas.microsoft.com/office/drawing/2014/main" id="{DF8AF5C9-E817-43F8-5992-C9B28DE13FCB}"/>
              </a:ext>
            </a:extLst>
          </p:cNvPr>
          <p:cNvSpPr txBox="1"/>
          <p:nvPr/>
        </p:nvSpPr>
        <p:spPr>
          <a:xfrm>
            <a:off x="766549" y="279112"/>
            <a:ext cx="3429000" cy="584775"/>
          </a:xfrm>
          <a:prstGeom prst="rect">
            <a:avLst/>
          </a:prstGeom>
          <a:noFill/>
        </p:spPr>
        <p:txBody>
          <a:bodyPr wrap="square" rtlCol="0">
            <a:spAutoFit/>
          </a:bodyPr>
          <a:lstStyle/>
          <a:p>
            <a:pPr algn="ctr"/>
            <a:r>
              <a:rPr lang="en-US" sz="3200" b="1" dirty="0">
                <a:solidFill>
                  <a:schemeClr val="accent6">
                    <a:lumMod val="75000"/>
                  </a:schemeClr>
                </a:solidFill>
                <a:latin typeface="Arial" panose="020B0604020202020204" pitchFamily="34" charset="0"/>
                <a:cs typeface="Arial" panose="020B0604020202020204" pitchFamily="34" charset="0"/>
              </a:rPr>
              <a:t>Betrayal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64527835"/>
      </p:ext>
    </p:extLst>
  </p:cSld>
  <p:clrMapOvr>
    <a:masterClrMapping/>
  </p:clrMapOvr>
  <mc:AlternateContent xmlns:mc="http://schemas.openxmlformats.org/markup-compatibility/2006" xmlns:p14="http://schemas.microsoft.com/office/powerpoint/2010/main">
    <mc:Choice Requires="p14">
      <p:transition spd="slow" p14:dur="2000" advTm="56672"/>
    </mc:Choice>
    <mc:Fallback xmlns="">
      <p:transition spd="slow" advTm="56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75ED-DBBA-8458-5F22-8042E7B55B28}"/>
              </a:ext>
            </a:extLst>
          </p:cNvPr>
          <p:cNvSpPr>
            <a:spLocks noGrp="1"/>
          </p:cNvSpPr>
          <p:nvPr>
            <p:ph type="title"/>
          </p:nvPr>
        </p:nvSpPr>
        <p:spPr>
          <a:xfrm>
            <a:off x="0" y="1"/>
            <a:ext cx="12192000" cy="762000"/>
          </a:xfrm>
        </p:spPr>
        <p:txBody>
          <a:bodyPr/>
          <a:lstStyle/>
          <a:p>
            <a:pPr algn="ctr"/>
            <a:r>
              <a:rPr lang="en-US" b="1" dirty="0">
                <a:latin typeface="Arial" panose="020B0604020202020204" pitchFamily="34" charset="0"/>
                <a:cs typeface="Arial" panose="020B0604020202020204" pitchFamily="34" charset="0"/>
              </a:rPr>
              <a:t>Pilate and the Priests</a:t>
            </a:r>
          </a:p>
        </p:txBody>
      </p:sp>
      <p:pic>
        <p:nvPicPr>
          <p:cNvPr id="5" name="Picture 4">
            <a:extLst>
              <a:ext uri="{FF2B5EF4-FFF2-40B4-BE49-F238E27FC236}">
                <a16:creationId xmlns:a16="http://schemas.microsoft.com/office/drawing/2014/main" id="{5DDD0E87-678E-E5EA-24E4-3D4F0032859F}"/>
              </a:ext>
            </a:extLst>
          </p:cNvPr>
          <p:cNvPicPr>
            <a:picLocks noChangeAspect="1"/>
          </p:cNvPicPr>
          <p:nvPr/>
        </p:nvPicPr>
        <p:blipFill>
          <a:blip r:embed="rId5"/>
          <a:stretch>
            <a:fillRect/>
          </a:stretch>
        </p:blipFill>
        <p:spPr>
          <a:xfrm flipH="1">
            <a:off x="8588990" y="4155743"/>
            <a:ext cx="3603010" cy="2702257"/>
          </a:xfrm>
          <a:prstGeom prst="rect">
            <a:avLst/>
          </a:prstGeom>
        </p:spPr>
      </p:pic>
      <p:sp>
        <p:nvSpPr>
          <p:cNvPr id="3" name="Content Placeholder 2">
            <a:extLst>
              <a:ext uri="{FF2B5EF4-FFF2-40B4-BE49-F238E27FC236}">
                <a16:creationId xmlns:a16="http://schemas.microsoft.com/office/drawing/2014/main" id="{9F8539EB-1E99-3FD3-77FC-BD859228E288}"/>
              </a:ext>
            </a:extLst>
          </p:cNvPr>
          <p:cNvSpPr>
            <a:spLocks noGrp="1"/>
          </p:cNvSpPr>
          <p:nvPr>
            <p:ph idx="1"/>
          </p:nvPr>
        </p:nvSpPr>
        <p:spPr>
          <a:xfrm>
            <a:off x="0" y="762001"/>
            <a:ext cx="12192000" cy="6095999"/>
          </a:xfrm>
        </p:spPr>
        <p:txBody>
          <a:bodyPr/>
          <a:lstStyle/>
          <a:p>
            <a:r>
              <a:rPr lang="en-US" sz="2400" b="1" dirty="0">
                <a:solidFill>
                  <a:srgbClr val="FFFF00"/>
                </a:solidFill>
                <a:latin typeface="Arial" panose="020B0604020202020204" pitchFamily="34" charset="0"/>
                <a:cs typeface="Arial" panose="020B0604020202020204" pitchFamily="34" charset="0"/>
              </a:rPr>
              <a:t>The next day, the one following the day of preparation [Saturday], the chief priests and the Pharisees gathered before Pilate and said, “Sir, we remember that this impostor </a:t>
            </a:r>
            <a:r>
              <a:rPr lang="en-US" sz="2400" b="1" u="sng" dirty="0">
                <a:solidFill>
                  <a:srgbClr val="FFFF00"/>
                </a:solidFill>
                <a:latin typeface="Arial" panose="020B0604020202020204" pitchFamily="34" charset="0"/>
                <a:cs typeface="Arial" panose="020B0604020202020204" pitchFamily="34" charset="0"/>
              </a:rPr>
              <a:t>while still alive said</a:t>
            </a:r>
            <a:r>
              <a:rPr lang="en-US" sz="2400" b="1" dirty="0">
                <a:solidFill>
                  <a:srgbClr val="FFFF00"/>
                </a:solidFill>
                <a:latin typeface="Arial" panose="020B0604020202020204" pitchFamily="34" charset="0"/>
                <a:cs typeface="Arial" panose="020B0604020202020204" pitchFamily="34" charset="0"/>
              </a:rPr>
              <a:t>, ‘After three days I will be raised up.’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Give orders, then, that the grave be secured until the third day, lest his disciples come and steal him and say to the people, ‘He has been raised from the dead.’ This last imposture would be worse than the first.” Pilate said to them,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a:t>
            </a:r>
            <a:r>
              <a:rPr lang="en-US" sz="2400" b="1" u="sng" dirty="0">
                <a:solidFill>
                  <a:srgbClr val="FFFF00"/>
                </a:solidFill>
                <a:latin typeface="Arial" panose="020B0604020202020204" pitchFamily="34" charset="0"/>
                <a:cs typeface="Arial" panose="020B0604020202020204" pitchFamily="34" charset="0"/>
              </a:rPr>
              <a:t>The guard is yours; go secure it as best you can.</a:t>
            </a:r>
            <a:r>
              <a:rPr lang="en-US" sz="2400" b="1" dirty="0">
                <a:solidFill>
                  <a:srgbClr val="FFFF00"/>
                </a:solidFill>
                <a:latin typeface="Arial" panose="020B0604020202020204" pitchFamily="34" charset="0"/>
                <a:cs typeface="Arial" panose="020B0604020202020204" pitchFamily="34" charset="0"/>
              </a:rPr>
              <a:t>” (Matthew 27:62-65)</a:t>
            </a:r>
          </a:p>
          <a:p>
            <a:pPr lvl="1"/>
            <a:r>
              <a:rPr lang="en-US" b="1" dirty="0">
                <a:latin typeface="Arial" charset="0"/>
              </a:rPr>
              <a:t>The guard is yours: literally, “have a guard” or “you have a guard.” </a:t>
            </a:r>
            <a:br>
              <a:rPr lang="en-US" b="1" dirty="0">
                <a:latin typeface="Arial" charset="0"/>
              </a:rPr>
            </a:br>
            <a:r>
              <a:rPr lang="en-US" b="1" dirty="0">
                <a:latin typeface="Arial" charset="0"/>
              </a:rPr>
              <a:t>Either the imperative or the indicative could mean that Pilate granted the petitioners some Roman soldiers as guards, which is the sense </a:t>
            </a:r>
            <a:br>
              <a:rPr lang="en-US" b="1" dirty="0">
                <a:latin typeface="Arial" charset="0"/>
              </a:rPr>
            </a:br>
            <a:r>
              <a:rPr lang="en-US" b="1" dirty="0">
                <a:latin typeface="Arial" charset="0"/>
              </a:rPr>
              <a:t>of the present translation. However, if the verb is taken as an indicative, </a:t>
            </a:r>
            <a:br>
              <a:rPr lang="en-US" b="1" dirty="0">
                <a:latin typeface="Arial" charset="0"/>
              </a:rPr>
            </a:br>
            <a:r>
              <a:rPr lang="en-US" b="1" dirty="0">
                <a:latin typeface="Arial" charset="0"/>
              </a:rPr>
              <a:t>it could also mean that Pilate told them to </a:t>
            </a:r>
            <a:br>
              <a:rPr lang="en-US" b="1" dirty="0">
                <a:latin typeface="Arial" charset="0"/>
              </a:rPr>
            </a:br>
            <a:r>
              <a:rPr lang="en-US" b="1" dirty="0">
                <a:latin typeface="Arial" charset="0"/>
              </a:rPr>
              <a:t>use their own Jewish guards.</a:t>
            </a:r>
          </a:p>
        </p:txBody>
      </p:sp>
      <p:sp>
        <p:nvSpPr>
          <p:cNvPr id="4" name="TextBox 3">
            <a:extLst>
              <a:ext uri="{FF2B5EF4-FFF2-40B4-BE49-F238E27FC236}">
                <a16:creationId xmlns:a16="http://schemas.microsoft.com/office/drawing/2014/main" id="{261D44CE-D3DB-0787-34B9-3614E69A6307}"/>
              </a:ext>
            </a:extLst>
          </p:cNvPr>
          <p:cNvSpPr txBox="1"/>
          <p:nvPr/>
        </p:nvSpPr>
        <p:spPr>
          <a:xfrm>
            <a:off x="228600" y="5288339"/>
            <a:ext cx="8915400" cy="1569660"/>
          </a:xfrm>
          <a:prstGeom prst="rect">
            <a:avLst/>
          </a:prstGeom>
          <a:noFill/>
        </p:spPr>
        <p:txBody>
          <a:bodyPr wrap="square" rtlCol="0">
            <a:spAutoFit/>
          </a:bodyPr>
          <a:lstStyle/>
          <a:p>
            <a:r>
              <a:rPr lang="en-US" sz="2400" b="1" dirty="0">
                <a:solidFill>
                  <a:srgbClr val="FFC000"/>
                </a:solidFill>
                <a:latin typeface="Arial" panose="020B0604020202020204" pitchFamily="34" charset="0"/>
                <a:cs typeface="Arial" panose="020B0604020202020204" pitchFamily="34" charset="0"/>
              </a:rPr>
              <a:t>Put your self in Pilate’s position. </a:t>
            </a:r>
          </a:p>
          <a:p>
            <a:pPr marL="342900" indent="-342900">
              <a:buFont typeface="Arial" panose="020B0604020202020204" pitchFamily="34" charset="0"/>
              <a:buChar char="•"/>
            </a:pPr>
            <a:r>
              <a:rPr lang="en-US" sz="2400" b="1" dirty="0">
                <a:solidFill>
                  <a:srgbClr val="FFC000"/>
                </a:solidFill>
                <a:latin typeface="Arial" panose="020B0604020202020204" pitchFamily="34" charset="0"/>
                <a:cs typeface="Arial" panose="020B0604020202020204" pitchFamily="34" charset="0"/>
              </a:rPr>
              <a:t>He is unlikely to me worried about the Resurrection</a:t>
            </a:r>
          </a:p>
          <a:p>
            <a:pPr marL="342900" indent="-342900">
              <a:buFont typeface="Arial" panose="020B0604020202020204" pitchFamily="34" charset="0"/>
              <a:buChar char="•"/>
            </a:pPr>
            <a:r>
              <a:rPr lang="en-US" sz="2400" b="1" dirty="0">
                <a:solidFill>
                  <a:srgbClr val="FFC000"/>
                </a:solidFill>
                <a:latin typeface="Arial" panose="020B0604020202020204" pitchFamily="34" charset="0"/>
                <a:cs typeface="Arial" panose="020B0604020202020204" pitchFamily="34" charset="0"/>
              </a:rPr>
              <a:t>Romans knew how to kill, permanently</a:t>
            </a:r>
          </a:p>
          <a:p>
            <a:pPr marL="342900" indent="-342900">
              <a:buFont typeface="Arial" panose="020B0604020202020204" pitchFamily="34" charset="0"/>
              <a:buChar char="•"/>
            </a:pPr>
            <a:r>
              <a:rPr lang="en-US" sz="2400" b="1" dirty="0">
                <a:solidFill>
                  <a:srgbClr val="FFC000"/>
                </a:solidFill>
                <a:latin typeface="Arial" panose="020B0604020202020204" pitchFamily="34" charset="0"/>
                <a:cs typeface="Arial" panose="020B0604020202020204" pitchFamily="34" charset="0"/>
              </a:rPr>
              <a:t>His troops have done enough</a:t>
            </a:r>
          </a:p>
        </p:txBody>
      </p:sp>
      <p:sp>
        <p:nvSpPr>
          <p:cNvPr id="6" name="Arrow: Quad 7">
            <a:extLst>
              <a:ext uri="{FF2B5EF4-FFF2-40B4-BE49-F238E27FC236}">
                <a16:creationId xmlns:a16="http://schemas.microsoft.com/office/drawing/2014/main" id="{FAB46481-7457-0266-1921-CE74DA23B89A}"/>
              </a:ext>
            </a:extLst>
          </p:cNvPr>
          <p:cNvSpPr/>
          <p:nvPr/>
        </p:nvSpPr>
        <p:spPr>
          <a:xfrm>
            <a:off x="5181600" y="4876800"/>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044688191"/>
      </p:ext>
    </p:extLst>
  </p:cSld>
  <p:clrMapOvr>
    <a:masterClrMapping/>
  </p:clrMapOvr>
  <mc:AlternateContent xmlns:mc="http://schemas.openxmlformats.org/markup-compatibility/2006" xmlns:p14="http://schemas.microsoft.com/office/powerpoint/2010/main">
    <mc:Choice Requires="p14">
      <p:transition spd="slow" p14:dur="2000" advTm="85717"/>
    </mc:Choice>
    <mc:Fallback xmlns="">
      <p:transition spd="slow" advTm="85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9BEBF-4EC4-FFCD-527E-3145E1A11FDB}"/>
              </a:ext>
            </a:extLst>
          </p:cNvPr>
          <p:cNvSpPr>
            <a:spLocks noGrp="1"/>
          </p:cNvSpPr>
          <p:nvPr>
            <p:ph type="title"/>
          </p:nvPr>
        </p:nvSpPr>
        <p:spPr>
          <a:xfrm>
            <a:off x="0" y="1"/>
            <a:ext cx="12192000" cy="1143000"/>
          </a:xfrm>
        </p:spPr>
        <p:txBody>
          <a:bodyPr/>
          <a:lstStyle/>
          <a:p>
            <a:pPr algn="ctr"/>
            <a:r>
              <a:rPr lang="en-US" b="1" dirty="0">
                <a:solidFill>
                  <a:srgbClr val="FFC000"/>
                </a:solidFill>
                <a:latin typeface="Arial" panose="020B0604020202020204" pitchFamily="34" charset="0"/>
                <a:cs typeface="Arial" panose="020B0604020202020204" pitchFamily="34" charset="0"/>
              </a:rPr>
              <a:t>Arrest</a:t>
            </a:r>
          </a:p>
        </p:txBody>
      </p:sp>
      <p:pic>
        <p:nvPicPr>
          <p:cNvPr id="4" name="Picture 3">
            <a:extLst>
              <a:ext uri="{FF2B5EF4-FFF2-40B4-BE49-F238E27FC236}">
                <a16:creationId xmlns:a16="http://schemas.microsoft.com/office/drawing/2014/main" id="{F8FB36B8-01FB-F2D9-9B09-0C6234D0E944}"/>
              </a:ext>
            </a:extLst>
          </p:cNvPr>
          <p:cNvPicPr>
            <a:picLocks noChangeAspect="1"/>
          </p:cNvPicPr>
          <p:nvPr/>
        </p:nvPicPr>
        <p:blipFill>
          <a:blip r:embed="rId4"/>
          <a:stretch>
            <a:fillRect/>
          </a:stretch>
        </p:blipFill>
        <p:spPr>
          <a:xfrm>
            <a:off x="6477000" y="2438400"/>
            <a:ext cx="5715001" cy="4419601"/>
          </a:xfrm>
          <a:prstGeom prst="rect">
            <a:avLst/>
          </a:prstGeom>
        </p:spPr>
      </p:pic>
      <p:sp>
        <p:nvSpPr>
          <p:cNvPr id="3" name="Content Placeholder 2">
            <a:extLst>
              <a:ext uri="{FF2B5EF4-FFF2-40B4-BE49-F238E27FC236}">
                <a16:creationId xmlns:a16="http://schemas.microsoft.com/office/drawing/2014/main" id="{396DC13B-FA95-A2CD-51B8-2BB888FDEDC4}"/>
              </a:ext>
            </a:extLst>
          </p:cNvPr>
          <p:cNvSpPr>
            <a:spLocks noGrp="1"/>
          </p:cNvSpPr>
          <p:nvPr>
            <p:ph idx="1"/>
          </p:nvPr>
        </p:nvSpPr>
        <p:spPr>
          <a:xfrm>
            <a:off x="0" y="914400"/>
            <a:ext cx="12192000" cy="5943599"/>
          </a:xfrm>
        </p:spPr>
        <p:txBody>
          <a:bodyPr/>
          <a:lstStyle/>
          <a:p>
            <a:r>
              <a:rPr lang="en-US" sz="2400" b="1" dirty="0">
                <a:latin typeface="Arial" panose="020B0604020202020204" pitchFamily="34" charset="0"/>
                <a:cs typeface="Arial" panose="020B0604020202020204" pitchFamily="34" charset="0"/>
              </a:rPr>
              <a:t>So, Judas got a band of soldiers and guards from the chief priests and the Pharisees and went there with lanterns, torches, and weapons. Jesus, knowing everything that was going to happen to him, went out and said to them, </a:t>
            </a:r>
            <a:br>
              <a:rPr lang="en-US" sz="2400" b="1" dirty="0">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"Whom are you looking for?"	They answered him, "Jesus the Nazorean." </a:t>
            </a:r>
            <a:br>
              <a:rPr lang="en-US" sz="2400" b="1" dirty="0">
                <a:latin typeface="Arial" panose="020B0604020202020204" pitchFamily="34" charset="0"/>
                <a:cs typeface="Arial" panose="020B0604020202020204" pitchFamily="34" charset="0"/>
              </a:rPr>
            </a:br>
            <a:r>
              <a:rPr lang="en-US" sz="2400" b="1" dirty="0">
                <a:solidFill>
                  <a:srgbClr val="9966FF"/>
                </a:solidFill>
                <a:latin typeface="Arial" panose="020B0604020202020204" pitchFamily="34" charset="0"/>
                <a:cs typeface="Arial" panose="020B0604020202020204" pitchFamily="34" charset="0"/>
              </a:rPr>
              <a:t>He said to them, "I AM."</a:t>
            </a:r>
            <a:r>
              <a:rPr lang="en-US" sz="2400" b="1" dirty="0">
                <a:latin typeface="Arial" panose="020B0604020202020204" pitchFamily="34" charset="0"/>
                <a:cs typeface="Arial" panose="020B0604020202020204" pitchFamily="34" charset="0"/>
              </a:rPr>
              <a:t> Judas his betrayer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was also with them. </a:t>
            </a:r>
            <a:r>
              <a:rPr lang="en-US" sz="2400" b="1" dirty="0">
                <a:solidFill>
                  <a:srgbClr val="9966FF"/>
                </a:solidFill>
                <a:latin typeface="Arial" panose="020B0604020202020204" pitchFamily="34" charset="0"/>
                <a:cs typeface="Arial" panose="020B0604020202020204" pitchFamily="34" charset="0"/>
              </a:rPr>
              <a:t>When he said to them, </a:t>
            </a:r>
            <a:br>
              <a:rPr lang="en-US" sz="2400" b="1" dirty="0">
                <a:solidFill>
                  <a:srgbClr val="9966FF"/>
                </a:solidFill>
                <a:latin typeface="Arial" panose="020B0604020202020204" pitchFamily="34" charset="0"/>
                <a:cs typeface="Arial" panose="020B0604020202020204" pitchFamily="34" charset="0"/>
              </a:rPr>
            </a:br>
            <a:r>
              <a:rPr lang="en-US" sz="2400" b="1" dirty="0">
                <a:solidFill>
                  <a:srgbClr val="9966FF"/>
                </a:solidFill>
                <a:latin typeface="Arial" panose="020B0604020202020204" pitchFamily="34" charset="0"/>
                <a:cs typeface="Arial" panose="020B0604020202020204" pitchFamily="34" charset="0"/>
              </a:rPr>
              <a:t>"I AM," they turned away and fell </a:t>
            </a:r>
            <a:br>
              <a:rPr lang="en-US" sz="2400" b="1" dirty="0">
                <a:solidFill>
                  <a:srgbClr val="9966FF"/>
                </a:solidFill>
                <a:latin typeface="Arial" panose="020B0604020202020204" pitchFamily="34" charset="0"/>
                <a:cs typeface="Arial" panose="020B0604020202020204" pitchFamily="34" charset="0"/>
              </a:rPr>
            </a:br>
            <a:r>
              <a:rPr lang="en-US" sz="2400" b="1" dirty="0">
                <a:solidFill>
                  <a:srgbClr val="9966FF"/>
                </a:solidFill>
                <a:latin typeface="Arial" panose="020B0604020202020204" pitchFamily="34" charset="0"/>
                <a:cs typeface="Arial" panose="020B0604020202020204" pitchFamily="34" charset="0"/>
              </a:rPr>
              <a:t>to the ground.</a:t>
            </a:r>
            <a:r>
              <a:rPr lang="en-US" sz="2400" b="1" dirty="0">
                <a:latin typeface="Arial" panose="020B0604020202020204" pitchFamily="34" charset="0"/>
                <a:cs typeface="Arial" panose="020B0604020202020204" pitchFamily="34" charset="0"/>
              </a:rPr>
              <a:t> So, he again asked them, </a:t>
            </a:r>
            <a:br>
              <a:rPr lang="en-US" sz="2400" b="1" dirty="0">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"Whom are you looking for?" They said,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"Jesus the Nazorean.“</a:t>
            </a:r>
            <a:r>
              <a:rPr lang="en-US" sz="2400" b="1" dirty="0">
                <a:latin typeface="Arial" panose="020B0604020202020204" pitchFamily="34" charset="0"/>
                <a:cs typeface="Arial" panose="020B0604020202020204" pitchFamily="34" charset="0"/>
              </a:rPr>
              <a:t> </a:t>
            </a:r>
            <a:r>
              <a:rPr lang="en-US" sz="2400" b="1" dirty="0">
                <a:solidFill>
                  <a:srgbClr val="9966FF"/>
                </a:solidFill>
                <a:latin typeface="Arial" panose="020B0604020202020204" pitchFamily="34" charset="0"/>
                <a:cs typeface="Arial" panose="020B0604020202020204" pitchFamily="34" charset="0"/>
              </a:rPr>
              <a:t>Jesus answered, </a:t>
            </a:r>
            <a:br>
              <a:rPr lang="en-US" sz="2400" b="1" dirty="0">
                <a:solidFill>
                  <a:srgbClr val="9966FF"/>
                </a:solidFill>
                <a:latin typeface="Arial" panose="020B0604020202020204" pitchFamily="34" charset="0"/>
                <a:cs typeface="Arial" panose="020B0604020202020204" pitchFamily="34" charset="0"/>
              </a:rPr>
            </a:br>
            <a:r>
              <a:rPr lang="en-US" sz="2400" b="1" dirty="0">
                <a:solidFill>
                  <a:srgbClr val="9966FF"/>
                </a:solidFill>
                <a:latin typeface="Arial" panose="020B0604020202020204" pitchFamily="34" charset="0"/>
                <a:cs typeface="Arial" panose="020B0604020202020204" pitchFamily="34" charset="0"/>
              </a:rPr>
              <a:t>"I told you that I AM. So, if you are looking </a:t>
            </a:r>
            <a:br>
              <a:rPr lang="en-US" sz="2400" b="1" dirty="0">
                <a:solidFill>
                  <a:srgbClr val="9966FF"/>
                </a:solidFill>
                <a:latin typeface="Arial" panose="020B0604020202020204" pitchFamily="34" charset="0"/>
                <a:cs typeface="Arial" panose="020B0604020202020204" pitchFamily="34" charset="0"/>
              </a:rPr>
            </a:br>
            <a:r>
              <a:rPr lang="en-US" sz="2400" b="1" dirty="0">
                <a:solidFill>
                  <a:srgbClr val="9966FF"/>
                </a:solidFill>
                <a:latin typeface="Arial" panose="020B0604020202020204" pitchFamily="34" charset="0"/>
                <a:cs typeface="Arial" panose="020B0604020202020204" pitchFamily="34" charset="0"/>
              </a:rPr>
              <a:t>for me, let these men go.“</a:t>
            </a:r>
            <a:r>
              <a:rPr lang="en-US" sz="2400" b="1" dirty="0">
                <a:latin typeface="Arial" panose="020B0604020202020204" pitchFamily="34" charset="0"/>
                <a:cs typeface="Arial" panose="020B0604020202020204" pitchFamily="34" charset="0"/>
              </a:rPr>
              <a:t> (John 18:3-8)</a:t>
            </a:r>
          </a:p>
          <a:p>
            <a:pPr lvl="1"/>
            <a:r>
              <a:rPr lang="en-US" b="1" dirty="0">
                <a:latin typeface="Arial" panose="020B0604020202020204" pitchFamily="34" charset="0"/>
                <a:cs typeface="Arial" panose="020B0604020202020204" pitchFamily="34" charset="0"/>
              </a:rPr>
              <a:t>Jesus is in control</a:t>
            </a:r>
          </a:p>
          <a:p>
            <a:pPr lvl="1"/>
            <a:r>
              <a:rPr lang="en-US" b="1" dirty="0">
                <a:solidFill>
                  <a:srgbClr val="9966FF"/>
                </a:solidFill>
                <a:latin typeface="Arial" panose="020B0604020202020204" pitchFamily="34" charset="0"/>
                <a:cs typeface="Arial" panose="020B0604020202020204" pitchFamily="34" charset="0"/>
              </a:rPr>
              <a:t>For this I was born and for this I came </a:t>
            </a:r>
            <a:br>
              <a:rPr lang="en-US" b="1" dirty="0">
                <a:solidFill>
                  <a:srgbClr val="9966FF"/>
                </a:solidFill>
                <a:latin typeface="Arial" panose="020B0604020202020204" pitchFamily="34" charset="0"/>
                <a:cs typeface="Arial" panose="020B0604020202020204" pitchFamily="34" charset="0"/>
              </a:rPr>
            </a:br>
            <a:r>
              <a:rPr lang="en-US" b="1" dirty="0">
                <a:solidFill>
                  <a:srgbClr val="9966FF"/>
                </a:solidFill>
                <a:latin typeface="Arial" panose="020B0604020202020204" pitchFamily="34" charset="0"/>
                <a:cs typeface="Arial" panose="020B0604020202020204" pitchFamily="34" charset="0"/>
              </a:rPr>
              <a:t>into the world, to testify to the truth. </a:t>
            </a:r>
            <a:br>
              <a:rPr lang="en-US" b="1" dirty="0">
                <a:solidFill>
                  <a:srgbClr val="9966FF"/>
                </a:solidFill>
                <a:latin typeface="Arial" panose="020B0604020202020204" pitchFamily="34" charset="0"/>
                <a:cs typeface="Arial" panose="020B0604020202020204" pitchFamily="34" charset="0"/>
              </a:rPr>
            </a:br>
            <a:r>
              <a:rPr lang="en-US" b="1" dirty="0">
                <a:solidFill>
                  <a:srgbClr val="9966FF"/>
                </a:solidFill>
                <a:latin typeface="Arial" panose="020B0604020202020204" pitchFamily="34" charset="0"/>
                <a:cs typeface="Arial" panose="020B0604020202020204" pitchFamily="34" charset="0"/>
              </a:rPr>
              <a:t>Everyone who belongs to the truth </a:t>
            </a:r>
            <a:br>
              <a:rPr lang="en-US" b="1" dirty="0">
                <a:solidFill>
                  <a:srgbClr val="9966FF"/>
                </a:solidFill>
                <a:latin typeface="Arial" panose="020B0604020202020204" pitchFamily="34" charset="0"/>
                <a:cs typeface="Arial" panose="020B0604020202020204" pitchFamily="34" charset="0"/>
              </a:rPr>
            </a:br>
            <a:r>
              <a:rPr lang="en-US" b="1" dirty="0">
                <a:solidFill>
                  <a:srgbClr val="9966FF"/>
                </a:solidFill>
                <a:latin typeface="Arial" panose="020B0604020202020204" pitchFamily="34" charset="0"/>
                <a:cs typeface="Arial" panose="020B0604020202020204" pitchFamily="34" charset="0"/>
              </a:rPr>
              <a:t>listens to my voice.“</a:t>
            </a:r>
            <a:r>
              <a:rPr lang="en-US" b="1" dirty="0">
                <a:latin typeface="Arial" panose="020B0604020202020204" pitchFamily="34" charset="0"/>
                <a:cs typeface="Arial" panose="020B0604020202020204" pitchFamily="34" charset="0"/>
              </a:rPr>
              <a:t> (John 18:16)</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42228776"/>
      </p:ext>
    </p:extLst>
  </p:cSld>
  <p:clrMapOvr>
    <a:masterClrMapping/>
  </p:clrMapOvr>
  <mc:AlternateContent xmlns:mc="http://schemas.openxmlformats.org/markup-compatibility/2006" xmlns:p14="http://schemas.microsoft.com/office/powerpoint/2010/main">
    <mc:Choice Requires="p14">
      <p:transition spd="slow" p14:dur="2000" advTm="51628"/>
    </mc:Choice>
    <mc:Fallback xmlns="">
      <p:transition spd="slow" advTm="5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C4F2A-025E-269B-2BF1-3FCDC19D43A5}"/>
              </a:ext>
            </a:extLst>
          </p:cNvPr>
          <p:cNvSpPr>
            <a:spLocks noGrp="1"/>
          </p:cNvSpPr>
          <p:nvPr>
            <p:ph type="title"/>
          </p:nvPr>
        </p:nvSpPr>
        <p:spPr>
          <a:xfrm>
            <a:off x="0" y="1"/>
            <a:ext cx="12192000" cy="914399"/>
          </a:xfrm>
        </p:spPr>
        <p:txBody>
          <a:bodyPr/>
          <a:lstStyle/>
          <a:p>
            <a:pPr algn="ctr"/>
            <a:r>
              <a:rPr lang="en-US" b="1" dirty="0">
                <a:latin typeface="Arial" panose="020B0604020202020204" pitchFamily="34" charset="0"/>
                <a:cs typeface="Arial" panose="020B0604020202020204" pitchFamily="34" charset="0"/>
              </a:rPr>
              <a:t>Peter’s Defense of Jesus</a:t>
            </a:r>
          </a:p>
        </p:txBody>
      </p:sp>
      <p:sp>
        <p:nvSpPr>
          <p:cNvPr id="3" name="Content Placeholder 2">
            <a:extLst>
              <a:ext uri="{FF2B5EF4-FFF2-40B4-BE49-F238E27FC236}">
                <a16:creationId xmlns:a16="http://schemas.microsoft.com/office/drawing/2014/main" id="{9E53FF5E-F06C-920B-793F-CDD0CC8EE0F7}"/>
              </a:ext>
            </a:extLst>
          </p:cNvPr>
          <p:cNvSpPr>
            <a:spLocks noGrp="1"/>
          </p:cNvSpPr>
          <p:nvPr>
            <p:ph idx="1"/>
          </p:nvPr>
        </p:nvSpPr>
        <p:spPr>
          <a:xfrm>
            <a:off x="0" y="914400"/>
            <a:ext cx="12192000" cy="5943599"/>
          </a:xfrm>
        </p:spPr>
        <p:txBody>
          <a:bodyPr/>
          <a:lstStyle/>
          <a:p>
            <a:r>
              <a:rPr lang="en-US" sz="2400" b="1" dirty="0">
                <a:latin typeface="Arial" panose="020B0604020202020204" pitchFamily="34" charset="0"/>
                <a:cs typeface="Arial" panose="020B0604020202020204" pitchFamily="34" charset="0"/>
              </a:rPr>
              <a:t>Then Simon Peter, who had a sword, drew it, struck the high priest's slave, </a:t>
            </a:r>
            <a:br>
              <a:rPr lang="en-US" sz="2400" b="1" dirty="0">
                <a:latin typeface="Arial" charset="0"/>
              </a:rPr>
            </a:br>
            <a:r>
              <a:rPr lang="en-US" sz="2400" b="1" dirty="0">
                <a:latin typeface="Arial" charset="0"/>
              </a:rPr>
              <a:t>and</a:t>
            </a:r>
            <a:r>
              <a:rPr lang="en-US" sz="2400" b="1" dirty="0">
                <a:latin typeface="Arial" panose="020B0604020202020204" pitchFamily="34" charset="0"/>
                <a:cs typeface="Arial" panose="020B0604020202020204" pitchFamily="34" charset="0"/>
              </a:rPr>
              <a:t> cut off his right ear. The slave's name was Malchus. Jesus said to Peter, </a:t>
            </a:r>
            <a:br>
              <a:rPr lang="en-US" sz="2400" b="1" dirty="0">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"Put your sword into its scabbard. Shall I not drink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the cup that the Father gave me?“</a:t>
            </a:r>
            <a:r>
              <a:rPr lang="en-US" sz="2400" b="1" dirty="0">
                <a:latin typeface="Arial" panose="020B0604020202020204" pitchFamily="34" charset="0"/>
                <a:cs typeface="Arial" panose="020B0604020202020204" pitchFamily="34" charset="0"/>
              </a:rPr>
              <a:t> (John 18:10-11)</a:t>
            </a:r>
          </a:p>
          <a:p>
            <a:pPr lvl="1"/>
            <a:r>
              <a:rPr lang="en-US" b="1" dirty="0">
                <a:latin typeface="Arial" panose="020B0604020202020204" pitchFamily="34" charset="0"/>
                <a:cs typeface="Arial" panose="020B0604020202020204" pitchFamily="34" charset="0"/>
              </a:rPr>
              <a:t>At the Last Supper, Jesus and the Apostles left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Gethsemane</a:t>
            </a:r>
            <a:r>
              <a:rPr lang="en-US" b="1" dirty="0">
                <a:solidFill>
                  <a:srgbClr val="FFFF00"/>
                </a:solidFill>
                <a:latin typeface="Arial" panose="020B0604020202020204" pitchFamily="34" charset="0"/>
                <a:cs typeface="Arial" panose="020B0604020202020204" pitchFamily="34" charset="0"/>
              </a:rPr>
              <a:t> without drinking the Fourth Cup,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the Cup of Consummation.</a:t>
            </a:r>
          </a:p>
          <a:p>
            <a:pPr lvl="2"/>
            <a:r>
              <a:rPr lang="en-US" sz="2400" b="1" dirty="0">
                <a:latin typeface="Arial" panose="020B0604020202020204" pitchFamily="34" charset="0"/>
                <a:cs typeface="Arial" panose="020B0604020202020204" pitchFamily="34" charset="0"/>
              </a:rPr>
              <a:t>Jesus heals even one of those arresting Him</a:t>
            </a:r>
          </a:p>
          <a:p>
            <a:pPr lvl="1"/>
            <a:r>
              <a:rPr lang="en-US" b="1" dirty="0">
                <a:solidFill>
                  <a:srgbClr val="FFC000"/>
                </a:solidFill>
                <a:latin typeface="Arial" panose="020B0604020202020204" pitchFamily="34" charset="0"/>
                <a:cs typeface="Arial" panose="020B0604020202020204" pitchFamily="34" charset="0"/>
              </a:rPr>
              <a:t>Jesus will drink that cup on the cross</a:t>
            </a:r>
          </a:p>
          <a:p>
            <a:pPr lvl="2"/>
            <a:r>
              <a:rPr lang="en-US" sz="2400" b="1" dirty="0">
                <a:latin typeface="Arial" panose="020B0604020202020204" pitchFamily="34" charset="0"/>
                <a:cs typeface="Arial" panose="020B0604020202020204" pitchFamily="34" charset="0"/>
              </a:rPr>
              <a:t>We will see that next week</a:t>
            </a:r>
          </a:p>
        </p:txBody>
      </p:sp>
      <p:pic>
        <p:nvPicPr>
          <p:cNvPr id="4" name="Picture 3">
            <a:extLst>
              <a:ext uri="{FF2B5EF4-FFF2-40B4-BE49-F238E27FC236}">
                <a16:creationId xmlns:a16="http://schemas.microsoft.com/office/drawing/2014/main" id="{548F57A8-7A58-3C51-78D5-A5A916802053}"/>
              </a:ext>
            </a:extLst>
          </p:cNvPr>
          <p:cNvPicPr>
            <a:picLocks noChangeAspect="1"/>
          </p:cNvPicPr>
          <p:nvPr/>
        </p:nvPicPr>
        <p:blipFill>
          <a:blip r:embed="rId4"/>
          <a:srcRect l="914" t="7148"/>
          <a:stretch>
            <a:fillRect/>
          </a:stretch>
        </p:blipFill>
        <p:spPr>
          <a:xfrm>
            <a:off x="4114800" y="4571999"/>
            <a:ext cx="4343400" cy="2294529"/>
          </a:xfrm>
          <a:prstGeom prst="rect">
            <a:avLst/>
          </a:prstGeom>
        </p:spPr>
      </p:pic>
      <p:pic>
        <p:nvPicPr>
          <p:cNvPr id="5" name="Picture 4">
            <a:extLst>
              <a:ext uri="{FF2B5EF4-FFF2-40B4-BE49-F238E27FC236}">
                <a16:creationId xmlns:a16="http://schemas.microsoft.com/office/drawing/2014/main" id="{6B0DF7C0-1967-ECD3-B34E-F7440C7ABB66}"/>
              </a:ext>
            </a:extLst>
          </p:cNvPr>
          <p:cNvPicPr>
            <a:picLocks noChangeAspect="1"/>
          </p:cNvPicPr>
          <p:nvPr/>
        </p:nvPicPr>
        <p:blipFill>
          <a:blip r:embed="rId5"/>
          <a:srcRect l="3754" t="4445" r="3754" b="2222"/>
          <a:stretch>
            <a:fillRect/>
          </a:stretch>
        </p:blipFill>
        <p:spPr>
          <a:xfrm>
            <a:off x="8458200" y="1782243"/>
            <a:ext cx="3733800" cy="505869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92700316"/>
      </p:ext>
    </p:extLst>
  </p:cSld>
  <p:clrMapOvr>
    <a:masterClrMapping/>
  </p:clrMapOvr>
  <mc:AlternateContent xmlns:mc="http://schemas.openxmlformats.org/markup-compatibility/2006" xmlns:p14="http://schemas.microsoft.com/office/powerpoint/2010/main">
    <mc:Choice Requires="p14">
      <p:transition spd="slow" p14:dur="2000" advTm="44563"/>
    </mc:Choice>
    <mc:Fallback xmlns="">
      <p:transition spd="slow" advTm="44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29F66-E3BC-D58F-1E23-339332CFB1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30828A-C7F8-85B6-4F05-6DC6E0A57DE7}"/>
              </a:ext>
            </a:extLst>
          </p:cNvPr>
          <p:cNvSpPr>
            <a:spLocks noGrp="1"/>
          </p:cNvSpPr>
          <p:nvPr>
            <p:ph type="title"/>
          </p:nvPr>
        </p:nvSpPr>
        <p:spPr>
          <a:xfrm>
            <a:off x="0" y="1"/>
            <a:ext cx="12192000" cy="1142999"/>
          </a:xfrm>
        </p:spPr>
        <p:txBody>
          <a:bodyPr/>
          <a:lstStyle/>
          <a:p>
            <a:pPr algn="ctr"/>
            <a:r>
              <a:rPr lang="en-US" b="1" dirty="0">
                <a:latin typeface="Arial" panose="020B0604020202020204" pitchFamily="34" charset="0"/>
                <a:cs typeface="Arial" panose="020B0604020202020204" pitchFamily="34" charset="0"/>
              </a:rPr>
              <a:t>Jesus before the High Priest(s)</a:t>
            </a:r>
          </a:p>
        </p:txBody>
      </p:sp>
      <p:sp>
        <p:nvSpPr>
          <p:cNvPr id="3" name="Content Placeholder 2">
            <a:extLst>
              <a:ext uri="{FF2B5EF4-FFF2-40B4-BE49-F238E27FC236}">
                <a16:creationId xmlns:a16="http://schemas.microsoft.com/office/drawing/2014/main" id="{10FCA9B3-9AEE-578E-87C4-7A67846B5026}"/>
              </a:ext>
            </a:extLst>
          </p:cNvPr>
          <p:cNvSpPr>
            <a:spLocks noGrp="1"/>
          </p:cNvSpPr>
          <p:nvPr>
            <p:ph idx="1"/>
          </p:nvPr>
        </p:nvSpPr>
        <p:spPr>
          <a:xfrm>
            <a:off x="0" y="1143000"/>
            <a:ext cx="12192000" cy="5714999"/>
          </a:xfrm>
        </p:spPr>
        <p:txBody>
          <a:bodyPr/>
          <a:lstStyle/>
          <a:p>
            <a:r>
              <a:rPr lang="en-US" sz="2400" b="1" dirty="0">
                <a:latin typeface="Arial" panose="020B0604020202020204" pitchFamily="34" charset="0"/>
                <a:cs typeface="Arial" panose="020B0604020202020204" pitchFamily="34" charset="0"/>
              </a:rPr>
              <a:t>So, the band of soldiers, </a:t>
            </a:r>
            <a:r>
              <a:rPr lang="en-US" sz="2400" b="1" dirty="0">
                <a:solidFill>
                  <a:srgbClr val="FFC000"/>
                </a:solidFill>
                <a:latin typeface="Arial" panose="020B0604020202020204" pitchFamily="34" charset="0"/>
                <a:cs typeface="Arial" panose="020B0604020202020204" pitchFamily="34" charset="0"/>
              </a:rPr>
              <a:t>the tribune</a:t>
            </a:r>
            <a:r>
              <a:rPr lang="en-US" sz="2400" b="1" dirty="0">
                <a:latin typeface="Arial" panose="020B0604020202020204" pitchFamily="34" charset="0"/>
                <a:cs typeface="Arial" panose="020B0604020202020204" pitchFamily="34" charset="0"/>
              </a:rPr>
              <a:t>, and the Jewish guards seized Jesus,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bound him, and </a:t>
            </a:r>
            <a:r>
              <a:rPr lang="en-US" sz="2400" b="1" dirty="0">
                <a:solidFill>
                  <a:srgbClr val="FFFF00"/>
                </a:solidFill>
                <a:latin typeface="Arial" panose="020B0604020202020204" pitchFamily="34" charset="0"/>
                <a:cs typeface="Arial" panose="020B0604020202020204" pitchFamily="34" charset="0"/>
              </a:rPr>
              <a:t>brought him to Annas first. He was the father-in-law of Caiaphas,</a:t>
            </a:r>
            <a:r>
              <a:rPr lang="en-US" sz="2400" b="1" dirty="0">
                <a:latin typeface="Arial" panose="020B0604020202020204" pitchFamily="34" charset="0"/>
                <a:cs typeface="Arial" panose="020B0604020202020204" pitchFamily="34" charset="0"/>
              </a:rPr>
              <a:t> who was high priest that year. It was Caiaphas who had counseled the Jews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that it was better that one man should die rather than the people. (John 18:12-14)</a:t>
            </a:r>
          </a:p>
          <a:p>
            <a:pPr lvl="1"/>
            <a:r>
              <a:rPr lang="en-US" b="1" dirty="0">
                <a:solidFill>
                  <a:srgbClr val="FFC000"/>
                </a:solidFill>
                <a:latin typeface="Arial" panose="020B0604020202020204" pitchFamily="34" charset="0"/>
                <a:cs typeface="Arial" panose="020B0604020202020204" pitchFamily="34" charset="0"/>
              </a:rPr>
              <a:t>Note the presence of a Roman tribune indicating, at least some </a:t>
            </a:r>
            <a:br>
              <a:rPr lang="en-US" b="1" dirty="0">
                <a:solidFill>
                  <a:srgbClr val="FFC000"/>
                </a:solidFill>
                <a:latin typeface="Arial" panose="020B0604020202020204" pitchFamily="34" charset="0"/>
                <a:cs typeface="Arial" panose="020B0604020202020204" pitchFamily="34" charset="0"/>
              </a:rPr>
            </a:br>
            <a:r>
              <a:rPr lang="en-US" b="1" dirty="0">
                <a:solidFill>
                  <a:srgbClr val="FFC000"/>
                </a:solidFill>
                <a:latin typeface="Arial" panose="020B0604020202020204" pitchFamily="34" charset="0"/>
                <a:cs typeface="Arial" panose="020B0604020202020204" pitchFamily="34" charset="0"/>
              </a:rPr>
              <a:t>Roman soldiers were present at the arrest of Jesus at Gethsemane.</a:t>
            </a:r>
          </a:p>
          <a:p>
            <a:pPr lvl="1"/>
            <a:r>
              <a:rPr lang="en-US" b="1" dirty="0">
                <a:solidFill>
                  <a:srgbClr val="FFFF00"/>
                </a:solidFill>
                <a:latin typeface="Arial" panose="020B0604020202020204" pitchFamily="34" charset="0"/>
                <a:cs typeface="Arial" panose="020B0604020202020204" pitchFamily="34" charset="0"/>
              </a:rPr>
              <a:t>Annas had been high priest before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Caiaphas, his son-in-law</a:t>
            </a:r>
          </a:p>
          <a:p>
            <a:pPr lvl="1"/>
            <a:r>
              <a:rPr lang="en-US" b="1" dirty="0">
                <a:solidFill>
                  <a:srgbClr val="FFFF00"/>
                </a:solidFill>
                <a:latin typeface="Arial" panose="020B0604020202020204" pitchFamily="34" charset="0"/>
                <a:cs typeface="Arial" panose="020B0604020202020204" pitchFamily="34" charset="0"/>
              </a:rPr>
              <a:t>The trial before the Sanhedrin is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not repeated in John’s Gospel;</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only the results when they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send Him Pilate in the morning.</a:t>
            </a:r>
          </a:p>
        </p:txBody>
      </p:sp>
      <p:pic>
        <p:nvPicPr>
          <p:cNvPr id="4" name="Picture 3">
            <a:extLst>
              <a:ext uri="{FF2B5EF4-FFF2-40B4-BE49-F238E27FC236}">
                <a16:creationId xmlns:a16="http://schemas.microsoft.com/office/drawing/2014/main" id="{980E394E-6AAF-B819-053B-431519D756FB}"/>
              </a:ext>
            </a:extLst>
          </p:cNvPr>
          <p:cNvPicPr>
            <a:picLocks noChangeAspect="1"/>
          </p:cNvPicPr>
          <p:nvPr/>
        </p:nvPicPr>
        <p:blipFill>
          <a:blip r:embed="rId4"/>
          <a:srcRect l="2500" t="8434" r="2500" b="6567"/>
          <a:stretch>
            <a:fillRect/>
          </a:stretch>
        </p:blipFill>
        <p:spPr>
          <a:xfrm>
            <a:off x="6858000" y="3278603"/>
            <a:ext cx="5334000" cy="357939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82682923"/>
      </p:ext>
    </p:extLst>
  </p:cSld>
  <p:clrMapOvr>
    <a:masterClrMapping/>
  </p:clrMapOvr>
  <mc:AlternateContent xmlns:mc="http://schemas.openxmlformats.org/markup-compatibility/2006" xmlns:p14="http://schemas.microsoft.com/office/powerpoint/2010/main">
    <mc:Choice Requires="p14">
      <p:transition spd="slow" p14:dur="2000" advTm="48342"/>
    </mc:Choice>
    <mc:Fallback xmlns="">
      <p:transition spd="slow" advTm="48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EF1B7-E7C2-FDEB-14E0-51246AB665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DA63BB-BBF0-E3D7-DB9D-0FF9E9810625}"/>
              </a:ext>
            </a:extLst>
          </p:cNvPr>
          <p:cNvSpPr>
            <a:spLocks noGrp="1"/>
          </p:cNvSpPr>
          <p:nvPr>
            <p:ph type="title"/>
          </p:nvPr>
        </p:nvSpPr>
        <p:spPr>
          <a:xfrm>
            <a:off x="304801" y="104898"/>
            <a:ext cx="12192000" cy="1042869"/>
          </a:xfrm>
        </p:spPr>
        <p:txBody>
          <a:bodyPr/>
          <a:lstStyle/>
          <a:p>
            <a:pPr algn="ctr"/>
            <a:r>
              <a:rPr lang="en-US" sz="2400" b="1" dirty="0">
                <a:latin typeface="Arial" panose="020B0604020202020204" pitchFamily="34" charset="0"/>
                <a:ea typeface="+mn-ea"/>
                <a:cs typeface="Arial" panose="020B0604020202020204" pitchFamily="34" charset="0"/>
              </a:rPr>
              <a:t>Flashback: John 15:1-5</a:t>
            </a:r>
            <a:br>
              <a:rPr lang="en-US" sz="2400" b="1" dirty="0">
                <a:latin typeface="Arial" panose="020B0604020202020204" pitchFamily="34" charset="0"/>
                <a:ea typeface="+mn-ea"/>
                <a:cs typeface="Arial" panose="020B0604020202020204" pitchFamily="34" charset="0"/>
              </a:rPr>
            </a:br>
            <a:r>
              <a:rPr lang="en-US" sz="2400" b="1" dirty="0">
                <a:latin typeface="Arial" panose="020B0604020202020204" pitchFamily="34" charset="0"/>
                <a:ea typeface="+mn-ea"/>
                <a:cs typeface="Arial" panose="020B0604020202020204" pitchFamily="34" charset="0"/>
              </a:rPr>
              <a:t>I am the true vine, and my Father is the vine grower.</a:t>
            </a:r>
          </a:p>
        </p:txBody>
      </p:sp>
      <p:pic>
        <p:nvPicPr>
          <p:cNvPr id="10" name="Picture 9">
            <a:extLst>
              <a:ext uri="{FF2B5EF4-FFF2-40B4-BE49-F238E27FC236}">
                <a16:creationId xmlns:a16="http://schemas.microsoft.com/office/drawing/2014/main" id="{4F54718E-3CB0-CB05-F7D3-3E55B035DA41}"/>
              </a:ext>
            </a:extLst>
          </p:cNvPr>
          <p:cNvPicPr>
            <a:picLocks noChangeAspect="1"/>
          </p:cNvPicPr>
          <p:nvPr/>
        </p:nvPicPr>
        <p:blipFill>
          <a:blip r:embed="rId5"/>
          <a:srcRect l="8872" t="3125" b="2475"/>
          <a:stretch>
            <a:fillRect/>
          </a:stretch>
        </p:blipFill>
        <p:spPr>
          <a:xfrm>
            <a:off x="7890110" y="2362200"/>
            <a:ext cx="4339989" cy="4495800"/>
          </a:xfrm>
          <a:prstGeom prst="rect">
            <a:avLst/>
          </a:prstGeom>
        </p:spPr>
      </p:pic>
      <p:sp>
        <p:nvSpPr>
          <p:cNvPr id="5" name="Content Placeholder 4">
            <a:extLst>
              <a:ext uri="{FF2B5EF4-FFF2-40B4-BE49-F238E27FC236}">
                <a16:creationId xmlns:a16="http://schemas.microsoft.com/office/drawing/2014/main" id="{32D38CB5-12B7-ECCA-54E6-799F859F68EC}"/>
              </a:ext>
            </a:extLst>
          </p:cNvPr>
          <p:cNvSpPr>
            <a:spLocks noGrp="1"/>
          </p:cNvSpPr>
          <p:nvPr>
            <p:ph idx="1"/>
          </p:nvPr>
        </p:nvSpPr>
        <p:spPr>
          <a:xfrm>
            <a:off x="0" y="919167"/>
            <a:ext cx="12496801" cy="5995869"/>
          </a:xfrm>
        </p:spPr>
        <p:txBody>
          <a:bodyPr/>
          <a:lstStyle/>
          <a:p>
            <a:pPr marL="688975" indent="-457200">
              <a:spcBef>
                <a:spcPts val="0"/>
              </a:spcBef>
              <a:buAutoNum type="arabicPlain" startAt="5"/>
            </a:pPr>
            <a:r>
              <a:rPr lang="en-US" sz="2400" b="1" dirty="0">
                <a:latin typeface="Arial" panose="020B0604020202020204" pitchFamily="34" charset="0"/>
                <a:cs typeface="Arial" panose="020B0604020202020204" pitchFamily="34" charset="0"/>
              </a:rPr>
              <a:t>I am the vine, you are the branches. </a:t>
            </a:r>
            <a:r>
              <a:rPr lang="en-US" sz="2400" b="1" u="sng" dirty="0">
                <a:solidFill>
                  <a:srgbClr val="FFFF00"/>
                </a:solidFill>
                <a:latin typeface="Arial" panose="020B0604020202020204" pitchFamily="34" charset="0"/>
                <a:cs typeface="Arial" panose="020B0604020202020204" pitchFamily="34" charset="0"/>
              </a:rPr>
              <a:t>Whoever remains in me </a:t>
            </a:r>
            <a:br>
              <a:rPr lang="en-US" sz="2400" b="1" u="sng" dirty="0">
                <a:solidFill>
                  <a:srgbClr val="FFFF00"/>
                </a:solidFill>
                <a:latin typeface="Arial" panose="020B0604020202020204" pitchFamily="34" charset="0"/>
                <a:cs typeface="Arial" panose="020B0604020202020204" pitchFamily="34" charset="0"/>
              </a:rPr>
            </a:br>
            <a:r>
              <a:rPr lang="en-US" sz="2400" b="1" u="sng" dirty="0">
                <a:solidFill>
                  <a:srgbClr val="FFFF00"/>
                </a:solidFill>
                <a:latin typeface="Arial" panose="020B0604020202020204" pitchFamily="34" charset="0"/>
                <a:cs typeface="Arial" panose="020B0604020202020204" pitchFamily="34" charset="0"/>
              </a:rPr>
              <a:t>and I in him will bear much fruit,</a:t>
            </a:r>
            <a:r>
              <a:rPr lang="en-US" sz="2400" b="1" dirty="0">
                <a:latin typeface="Arial" panose="020B0604020202020204" pitchFamily="34" charset="0"/>
                <a:cs typeface="Arial" panose="020B0604020202020204" pitchFamily="34" charset="0"/>
              </a:rPr>
              <a:t> because without me you can do nothing.</a:t>
            </a:r>
          </a:p>
          <a:p>
            <a:pPr marL="688975" indent="-457200">
              <a:spcBef>
                <a:spcPts val="0"/>
              </a:spcBef>
              <a:buAutoNum type="arabicPlain" startAt="5"/>
            </a:pPr>
            <a:r>
              <a:rPr lang="en-US" sz="2400" b="1" dirty="0">
                <a:solidFill>
                  <a:srgbClr val="FF0000"/>
                </a:solidFill>
                <a:latin typeface="Arial" panose="020B0604020202020204" pitchFamily="34" charset="0"/>
                <a:cs typeface="Arial" panose="020B0604020202020204" pitchFamily="34" charset="0"/>
              </a:rPr>
              <a:t>Anyone who does not remain in me will be thrown out like a branch and wither; people will gather them and throw them into a fire and they will be burned.</a:t>
            </a:r>
          </a:p>
          <a:p>
            <a:pPr marL="688975" indent="-457200">
              <a:spcBef>
                <a:spcPts val="0"/>
              </a:spcBef>
            </a:pPr>
            <a:endParaRPr lang="en-US" sz="2400" b="1" dirty="0">
              <a:latin typeface="Arial" panose="020B0604020202020204" pitchFamily="34" charset="0"/>
              <a:cs typeface="Arial" panose="020B0604020202020204" pitchFamily="34" charset="0"/>
            </a:endParaRPr>
          </a:p>
          <a:p>
            <a:endParaRPr lang="en-US" dirty="0"/>
          </a:p>
        </p:txBody>
      </p:sp>
      <p:sp>
        <p:nvSpPr>
          <p:cNvPr id="2" name="TextBox 1">
            <a:extLst>
              <a:ext uri="{FF2B5EF4-FFF2-40B4-BE49-F238E27FC236}">
                <a16:creationId xmlns:a16="http://schemas.microsoft.com/office/drawing/2014/main" id="{A2BEA9BC-6035-753D-462F-C56F62C75A11}"/>
              </a:ext>
            </a:extLst>
          </p:cNvPr>
          <p:cNvSpPr txBox="1"/>
          <p:nvPr/>
        </p:nvSpPr>
        <p:spPr>
          <a:xfrm>
            <a:off x="304801" y="2564857"/>
            <a:ext cx="7924800" cy="830997"/>
          </a:xfrm>
          <a:prstGeom prst="rect">
            <a:avLst/>
          </a:prstGeom>
          <a:noFill/>
        </p:spPr>
        <p:txBody>
          <a:bodyPr wrap="square" rtlCol="0">
            <a:spAutoFit/>
          </a:bodyPr>
          <a:lstStyle/>
          <a:p>
            <a:r>
              <a:rPr lang="en-US" sz="2400" b="1" dirty="0">
                <a:solidFill>
                  <a:srgbClr val="FFFF00"/>
                </a:solidFill>
                <a:latin typeface="Arial" panose="020B0604020202020204" pitchFamily="34" charset="0"/>
                <a:cs typeface="Arial" panose="020B0604020202020204" pitchFamily="34" charset="0"/>
              </a:rPr>
              <a:t>Jesus tells us in the parable of the sheep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and goats in Matthew 25:44-46.</a:t>
            </a:r>
          </a:p>
        </p:txBody>
      </p:sp>
      <p:sp>
        <p:nvSpPr>
          <p:cNvPr id="3" name="TextBox 2">
            <a:extLst>
              <a:ext uri="{FF2B5EF4-FFF2-40B4-BE49-F238E27FC236}">
                <a16:creationId xmlns:a16="http://schemas.microsoft.com/office/drawing/2014/main" id="{E801DA66-9375-CC1B-FFE1-9B47E79E86DD}"/>
              </a:ext>
            </a:extLst>
          </p:cNvPr>
          <p:cNvSpPr txBox="1"/>
          <p:nvPr/>
        </p:nvSpPr>
        <p:spPr>
          <a:xfrm>
            <a:off x="535107" y="2209800"/>
            <a:ext cx="75438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What are the fruit that Jesus requires?</a:t>
            </a:r>
          </a:p>
        </p:txBody>
      </p:sp>
      <p:sp>
        <p:nvSpPr>
          <p:cNvPr id="6" name="TextBox 5">
            <a:extLst>
              <a:ext uri="{FF2B5EF4-FFF2-40B4-BE49-F238E27FC236}">
                <a16:creationId xmlns:a16="http://schemas.microsoft.com/office/drawing/2014/main" id="{1ABC024E-38E0-3353-D1F6-A8AC81757AA4}"/>
              </a:ext>
            </a:extLst>
          </p:cNvPr>
          <p:cNvSpPr txBox="1"/>
          <p:nvPr/>
        </p:nvSpPr>
        <p:spPr>
          <a:xfrm>
            <a:off x="344607" y="3335413"/>
            <a:ext cx="7924800" cy="2677656"/>
          </a:xfrm>
          <a:prstGeom prst="rect">
            <a:avLst/>
          </a:prstGeom>
          <a:noFill/>
        </p:spPr>
        <p:txBody>
          <a:bodyPr wrap="square" rtlCol="0">
            <a:spAutoFit/>
          </a:bodyPr>
          <a:lstStyle/>
          <a:p>
            <a:r>
              <a:rPr lang="en-US" sz="2400" b="1" dirty="0">
                <a:solidFill>
                  <a:srgbClr val="FFFF00"/>
                </a:solidFill>
                <a:latin typeface="Arial" panose="020B0604020202020204" pitchFamily="34" charset="0"/>
                <a:cs typeface="Arial" panose="020B0604020202020204" pitchFamily="34" charset="0"/>
              </a:rPr>
              <a:t>They will answer and say, 'Lord, when did we see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you hungry or thirsty or a stranger or naked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or ill or in prison, and</a:t>
            </a:r>
            <a:r>
              <a:rPr lang="en-US" sz="2400" b="1" dirty="0">
                <a:solidFill>
                  <a:srgbClr val="FF0000"/>
                </a:solidFill>
                <a:latin typeface="Arial" panose="020B0604020202020204" pitchFamily="34" charset="0"/>
                <a:cs typeface="Arial" panose="020B0604020202020204" pitchFamily="34" charset="0"/>
              </a:rPr>
              <a:t> not minister to your needs?'</a:t>
            </a:r>
          </a:p>
          <a:p>
            <a:r>
              <a:rPr lang="en-US" sz="2400" b="1" dirty="0">
                <a:solidFill>
                  <a:srgbClr val="FFFF00"/>
                </a:solidFill>
                <a:latin typeface="Arial" panose="020B0604020202020204" pitchFamily="34" charset="0"/>
                <a:cs typeface="Arial" panose="020B0604020202020204" pitchFamily="34" charset="0"/>
              </a:rPr>
              <a:t>He will answer them, 'Amen, I say to you,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0000"/>
                </a:solidFill>
                <a:latin typeface="Arial" panose="020B0604020202020204" pitchFamily="34" charset="0"/>
                <a:cs typeface="Arial" panose="020B0604020202020204" pitchFamily="34" charset="0"/>
              </a:rPr>
              <a:t>what you did not do for one of these least ones, </a:t>
            </a:r>
            <a:br>
              <a:rPr lang="en-US" sz="2400" b="1" dirty="0">
                <a:solidFill>
                  <a:srgbClr val="FF0000"/>
                </a:solidFill>
                <a:latin typeface="Arial" panose="020B0604020202020204" pitchFamily="34" charset="0"/>
                <a:cs typeface="Arial" panose="020B0604020202020204" pitchFamily="34" charset="0"/>
              </a:rPr>
            </a:br>
            <a:r>
              <a:rPr lang="en-US" sz="2400" b="1" dirty="0">
                <a:solidFill>
                  <a:srgbClr val="FF0000"/>
                </a:solidFill>
                <a:latin typeface="Arial" panose="020B0604020202020204" pitchFamily="34" charset="0"/>
                <a:cs typeface="Arial" panose="020B0604020202020204" pitchFamily="34" charset="0"/>
              </a:rPr>
              <a:t>you did not do for me.’ And these will go off to eternal punishment, </a:t>
            </a:r>
            <a:r>
              <a:rPr lang="en-US" sz="2400" b="1" dirty="0">
                <a:solidFill>
                  <a:srgbClr val="FFFF00"/>
                </a:solidFill>
                <a:latin typeface="Arial" panose="020B0604020202020204" pitchFamily="34" charset="0"/>
                <a:cs typeface="Arial" panose="020B0604020202020204" pitchFamily="34" charset="0"/>
              </a:rPr>
              <a:t>but the righteous to eternal life."</a:t>
            </a:r>
          </a:p>
        </p:txBody>
      </p:sp>
      <p:sp>
        <p:nvSpPr>
          <p:cNvPr id="7" name="TextBox 6">
            <a:extLst>
              <a:ext uri="{FF2B5EF4-FFF2-40B4-BE49-F238E27FC236}">
                <a16:creationId xmlns:a16="http://schemas.microsoft.com/office/drawing/2014/main" id="{CF53348D-C2DD-49DD-CB99-E776174C2413}"/>
              </a:ext>
            </a:extLst>
          </p:cNvPr>
          <p:cNvSpPr txBox="1"/>
          <p:nvPr/>
        </p:nvSpPr>
        <p:spPr>
          <a:xfrm>
            <a:off x="304801" y="5949684"/>
            <a:ext cx="79248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Notice, it is sins of omission; what they did not do</a:t>
            </a:r>
          </a:p>
        </p:txBody>
      </p:sp>
      <p:sp>
        <p:nvSpPr>
          <p:cNvPr id="8" name="Arrow: Quad 7">
            <a:extLst>
              <a:ext uri="{FF2B5EF4-FFF2-40B4-BE49-F238E27FC236}">
                <a16:creationId xmlns:a16="http://schemas.microsoft.com/office/drawing/2014/main" id="{2A230FF5-6344-893D-835A-EA2536439F5C}"/>
              </a:ext>
            </a:extLst>
          </p:cNvPr>
          <p:cNvSpPr/>
          <p:nvPr/>
        </p:nvSpPr>
        <p:spPr>
          <a:xfrm>
            <a:off x="7849879" y="6553200"/>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Quad 7">
            <a:extLst>
              <a:ext uri="{FF2B5EF4-FFF2-40B4-BE49-F238E27FC236}">
                <a16:creationId xmlns:a16="http://schemas.microsoft.com/office/drawing/2014/main" id="{6A8FC7B7-A4EA-4378-B997-AF1864922AF3}"/>
              </a:ext>
            </a:extLst>
          </p:cNvPr>
          <p:cNvSpPr/>
          <p:nvPr/>
        </p:nvSpPr>
        <p:spPr>
          <a:xfrm>
            <a:off x="6579475" y="2366036"/>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Quad 7">
            <a:extLst>
              <a:ext uri="{FF2B5EF4-FFF2-40B4-BE49-F238E27FC236}">
                <a16:creationId xmlns:a16="http://schemas.microsoft.com/office/drawing/2014/main" id="{23CE806F-01A1-7ADC-6585-A2F9806A6563}"/>
              </a:ext>
            </a:extLst>
          </p:cNvPr>
          <p:cNvSpPr/>
          <p:nvPr/>
        </p:nvSpPr>
        <p:spPr>
          <a:xfrm>
            <a:off x="5257800" y="3026522"/>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Quad 7">
            <a:extLst>
              <a:ext uri="{FF2B5EF4-FFF2-40B4-BE49-F238E27FC236}">
                <a16:creationId xmlns:a16="http://schemas.microsoft.com/office/drawing/2014/main" id="{1EA9E003-5128-4BED-7A90-CF09485D6594}"/>
              </a:ext>
            </a:extLst>
          </p:cNvPr>
          <p:cNvSpPr/>
          <p:nvPr/>
        </p:nvSpPr>
        <p:spPr>
          <a:xfrm>
            <a:off x="7890111" y="6085338"/>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D385246-C6B3-1F75-1557-BB59EF0C08E5}"/>
              </a:ext>
            </a:extLst>
          </p:cNvPr>
          <p:cNvSpPr txBox="1"/>
          <p:nvPr/>
        </p:nvSpPr>
        <p:spPr>
          <a:xfrm>
            <a:off x="154959" y="6378234"/>
            <a:ext cx="7924800" cy="461665"/>
          </a:xfrm>
          <a:prstGeom prst="rect">
            <a:avLst/>
          </a:prstGeom>
          <a:noFill/>
        </p:spPr>
        <p:txBody>
          <a:bodyPr wrap="square" rtlCol="0">
            <a:spAutoFit/>
          </a:bodyPr>
          <a:lstStyle/>
          <a:p>
            <a:r>
              <a:rPr lang="en-US" sz="2400" b="1" dirty="0">
                <a:solidFill>
                  <a:srgbClr val="FFC000"/>
                </a:solidFill>
                <a:latin typeface="Arial" panose="020B0604020202020204" pitchFamily="34" charset="0"/>
                <a:cs typeface="Arial" panose="020B0604020202020204" pitchFamily="34" charset="0"/>
              </a:rPr>
              <a:t>Contrary to doctrine of “Once saved always saved”</a:t>
            </a:r>
          </a:p>
        </p:txBody>
      </p:sp>
      <p:sp>
        <p:nvSpPr>
          <p:cNvPr id="16" name="Arrow: Quad 7">
            <a:extLst>
              <a:ext uri="{FF2B5EF4-FFF2-40B4-BE49-F238E27FC236}">
                <a16:creationId xmlns:a16="http://schemas.microsoft.com/office/drawing/2014/main" id="{663C4981-39DB-C9EE-53A8-B9A5B2FEA45D}"/>
              </a:ext>
            </a:extLst>
          </p:cNvPr>
          <p:cNvSpPr/>
          <p:nvPr/>
        </p:nvSpPr>
        <p:spPr>
          <a:xfrm>
            <a:off x="5715001" y="3026522"/>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902325556"/>
      </p:ext>
    </p:extLst>
  </p:cSld>
  <p:clrMapOvr>
    <a:masterClrMapping/>
  </p:clrMapOvr>
  <mc:AlternateContent xmlns:mc="http://schemas.openxmlformats.org/markup-compatibility/2006" xmlns:p14="http://schemas.microsoft.com/office/powerpoint/2010/main">
    <mc:Choice Requires="p14">
      <p:transition spd="slow" p14:dur="2000" advTm="85697"/>
    </mc:Choice>
    <mc:Fallback xmlns="">
      <p:transition spd="slow" advTm="85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4"/>
                </p:tgtEl>
              </p:cMediaNode>
            </p:audio>
          </p:childTnLst>
        </p:cTn>
      </p:par>
    </p:tnLst>
    <p:bldLst>
      <p:bldP spid="2" grpId="0"/>
      <p:bldP spid="3" grpId="0"/>
      <p:bldP spid="6" grpId="0"/>
      <p:bldP spid="7"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902A9-0D50-AB86-B1E2-437F7759BB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E0E97C-1F16-FA84-C8F1-8A05BFD80362}"/>
              </a:ext>
            </a:extLst>
          </p:cNvPr>
          <p:cNvSpPr>
            <a:spLocks noGrp="1"/>
          </p:cNvSpPr>
          <p:nvPr>
            <p:ph type="title"/>
          </p:nvPr>
        </p:nvSpPr>
        <p:spPr>
          <a:xfrm>
            <a:off x="0" y="1"/>
            <a:ext cx="12192000" cy="1142999"/>
          </a:xfrm>
        </p:spPr>
        <p:txBody>
          <a:bodyPr/>
          <a:lstStyle/>
          <a:p>
            <a:pPr algn="ctr"/>
            <a:r>
              <a:rPr lang="en-US" b="1" dirty="0">
                <a:latin typeface="Arial" panose="020B0604020202020204" pitchFamily="34" charset="0"/>
                <a:cs typeface="Arial" panose="020B0604020202020204" pitchFamily="34" charset="0"/>
              </a:rPr>
              <a:t>Jesus, King of the Universe on Trial</a:t>
            </a:r>
          </a:p>
        </p:txBody>
      </p:sp>
      <p:pic>
        <p:nvPicPr>
          <p:cNvPr id="4" name="Picture 3">
            <a:extLst>
              <a:ext uri="{FF2B5EF4-FFF2-40B4-BE49-F238E27FC236}">
                <a16:creationId xmlns:a16="http://schemas.microsoft.com/office/drawing/2014/main" id="{9C0E3313-4D4D-FE68-CC13-57D9E3A0F23F}"/>
              </a:ext>
            </a:extLst>
          </p:cNvPr>
          <p:cNvPicPr>
            <a:picLocks noChangeAspect="1"/>
          </p:cNvPicPr>
          <p:nvPr/>
        </p:nvPicPr>
        <p:blipFill>
          <a:blip r:embed="rId4"/>
          <a:stretch>
            <a:fillRect/>
          </a:stretch>
        </p:blipFill>
        <p:spPr>
          <a:xfrm flipH="1">
            <a:off x="4038600" y="4345389"/>
            <a:ext cx="3333750" cy="2495550"/>
          </a:xfrm>
          <a:prstGeom prst="rect">
            <a:avLst/>
          </a:prstGeom>
        </p:spPr>
      </p:pic>
      <p:pic>
        <p:nvPicPr>
          <p:cNvPr id="5" name="Picture 4">
            <a:extLst>
              <a:ext uri="{FF2B5EF4-FFF2-40B4-BE49-F238E27FC236}">
                <a16:creationId xmlns:a16="http://schemas.microsoft.com/office/drawing/2014/main" id="{BEC3999F-38A7-B64F-CC05-FED409D6D6A3}"/>
              </a:ext>
            </a:extLst>
          </p:cNvPr>
          <p:cNvPicPr>
            <a:picLocks noChangeAspect="1"/>
          </p:cNvPicPr>
          <p:nvPr/>
        </p:nvPicPr>
        <p:blipFill>
          <a:blip r:embed="rId5"/>
          <a:srcRect l="17000"/>
          <a:stretch>
            <a:fillRect/>
          </a:stretch>
        </p:blipFill>
        <p:spPr>
          <a:xfrm flipH="1">
            <a:off x="5867400" y="2049864"/>
            <a:ext cx="6324600" cy="4791075"/>
          </a:xfrm>
          <a:prstGeom prst="rect">
            <a:avLst/>
          </a:prstGeom>
        </p:spPr>
      </p:pic>
      <p:sp>
        <p:nvSpPr>
          <p:cNvPr id="3" name="Content Placeholder 2">
            <a:extLst>
              <a:ext uri="{FF2B5EF4-FFF2-40B4-BE49-F238E27FC236}">
                <a16:creationId xmlns:a16="http://schemas.microsoft.com/office/drawing/2014/main" id="{6E1E842F-8786-21F5-5FB3-77BAD787321B}"/>
              </a:ext>
            </a:extLst>
          </p:cNvPr>
          <p:cNvSpPr>
            <a:spLocks noGrp="1"/>
          </p:cNvSpPr>
          <p:nvPr>
            <p:ph idx="1"/>
          </p:nvPr>
        </p:nvSpPr>
        <p:spPr>
          <a:xfrm>
            <a:off x="0" y="1143000"/>
            <a:ext cx="12192000" cy="5714999"/>
          </a:xfrm>
        </p:spPr>
        <p:txBody>
          <a:bodyPr/>
          <a:lstStyle/>
          <a:p>
            <a:r>
              <a:rPr lang="en-US" sz="2400" b="1" dirty="0">
                <a:latin typeface="Arial" panose="020B0604020202020204" pitchFamily="34" charset="0"/>
                <a:cs typeface="Arial" panose="020B0604020202020204" pitchFamily="34" charset="0"/>
              </a:rPr>
              <a:t>But now I am coming to you. I speak this in the world so that they may share my joy completely. I gave them your word, and the world hated them, because they do not belong to the world any more than I belong to the world. I do not ask that you take them out of the world but that you keep them from the evil one.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They do not belong to the world any more than I belong to the world.</a:t>
            </a:r>
          </a:p>
          <a:p>
            <a:r>
              <a:rPr lang="en-US" sz="2400" b="1" dirty="0">
                <a:solidFill>
                  <a:srgbClr val="FFFF00"/>
                </a:solidFill>
                <a:latin typeface="Arial" panose="020B0604020202020204" pitchFamily="34" charset="0"/>
                <a:cs typeface="Arial" panose="020B0604020202020204" pitchFamily="34" charset="0"/>
              </a:rPr>
              <a:t>Consecrate them in the truth. Your word is truth.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As you sent me into the world,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so I sent them into the world.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And, I consecrate myself for them,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so that they also may be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consecrated in truth.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(John 17:13-19)</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70274676"/>
      </p:ext>
    </p:extLst>
  </p:cSld>
  <p:clrMapOvr>
    <a:masterClrMapping/>
  </p:clrMapOvr>
  <mc:AlternateContent xmlns:mc="http://schemas.openxmlformats.org/markup-compatibility/2006" xmlns:p14="http://schemas.microsoft.com/office/powerpoint/2010/main">
    <mc:Choice Requires="p14">
      <p:transition spd="slow" p14:dur="2000" advTm="43712"/>
    </mc:Choice>
    <mc:Fallback xmlns="">
      <p:transition spd="slow" advTm="43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060" y="178559"/>
            <a:ext cx="12192000" cy="50724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spcBef>
                <a:spcPts val="1000"/>
              </a:spcBef>
            </a:pPr>
            <a:r>
              <a:rPr lang="en-US" sz="2800" b="1" dirty="0">
                <a:latin typeface="Arial" panose="020B0604020202020204" pitchFamily="34" charset="0"/>
                <a:ea typeface="+mn-ea"/>
                <a:cs typeface="Arial" panose="020B0604020202020204" pitchFamily="34" charset="0"/>
              </a:rPr>
              <a:t>Priestly Prayer</a:t>
            </a:r>
          </a:p>
        </p:txBody>
      </p:sp>
      <p:sp>
        <p:nvSpPr>
          <p:cNvPr id="4099" name="Rectangle 3"/>
          <p:cNvSpPr>
            <a:spLocks noGrp="1" noChangeArrowheads="1"/>
          </p:cNvSpPr>
          <p:nvPr>
            <p:ph idx="1"/>
          </p:nvPr>
        </p:nvSpPr>
        <p:spPr>
          <a:xfrm>
            <a:off x="0" y="1066800"/>
            <a:ext cx="12192000" cy="5791200"/>
          </a:xfrm>
        </p:spPr>
        <p:txBody>
          <a:bodyPr/>
          <a:lstStyle/>
          <a:p>
            <a:r>
              <a:rPr lang="en-US" b="1" dirty="0">
                <a:latin typeface="Arial" panose="020B0604020202020204" pitchFamily="34" charset="0"/>
                <a:cs typeface="Arial" panose="020B0604020202020204" pitchFamily="34" charset="0"/>
              </a:rPr>
              <a:t>Whole chapter is </a:t>
            </a:r>
            <a:r>
              <a:rPr lang="en-US" b="1" dirty="0">
                <a:solidFill>
                  <a:srgbClr val="FFFF00"/>
                </a:solidFill>
                <a:latin typeface="Arial" panose="020B0604020202020204" pitchFamily="34" charset="0"/>
                <a:cs typeface="Arial" panose="020B0604020202020204" pitchFamily="34" charset="0"/>
              </a:rPr>
              <a:t>prayer of Jesus to the Father</a:t>
            </a:r>
          </a:p>
          <a:p>
            <a:r>
              <a:rPr lang="en-US" b="1" dirty="0">
                <a:latin typeface="Arial" panose="020B0604020202020204" pitchFamily="34" charset="0"/>
                <a:cs typeface="Arial" panose="020B0604020202020204" pitchFamily="34" charset="0"/>
              </a:rPr>
              <a:t>Jesus speaks as intercessor</a:t>
            </a:r>
          </a:p>
          <a:p>
            <a:r>
              <a:rPr lang="en-US" b="1" dirty="0">
                <a:latin typeface="Arial" panose="020B0604020202020204" pitchFamily="34" charset="0"/>
                <a:cs typeface="Arial" panose="020B0604020202020204" pitchFamily="34" charset="0"/>
              </a:rPr>
              <a:t>Disciples overhear</a:t>
            </a:r>
          </a:p>
          <a:p>
            <a:endParaRPr lang="en-US" b="1"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260" y="1435211"/>
            <a:ext cx="4478740" cy="542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165"/>
    </mc:Choice>
    <mc:Fallback xmlns="">
      <p:transition spd="slow" advTm="21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1087" y="3429001"/>
            <a:ext cx="3429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0" name="Rectangle 2"/>
          <p:cNvSpPr>
            <a:spLocks noGrp="1" noChangeArrowheads="1"/>
          </p:cNvSpPr>
          <p:nvPr>
            <p:ph type="title"/>
          </p:nvPr>
        </p:nvSpPr>
        <p:spPr>
          <a:xfrm>
            <a:off x="0" y="46037"/>
            <a:ext cx="12192000" cy="1325563"/>
          </a:xfrm>
        </p:spPr>
        <p:txBody>
          <a:bodyPr/>
          <a:lstStyle/>
          <a:p>
            <a:pPr algn="ctr"/>
            <a:r>
              <a:rPr lang="en-US" sz="4800" b="1" dirty="0"/>
              <a:t>Glorify</a:t>
            </a:r>
          </a:p>
        </p:txBody>
      </p:sp>
      <p:sp>
        <p:nvSpPr>
          <p:cNvPr id="53251" name="Rectangle 3"/>
          <p:cNvSpPr>
            <a:spLocks noGrp="1" noChangeArrowheads="1"/>
          </p:cNvSpPr>
          <p:nvPr>
            <p:ph idx="1"/>
          </p:nvPr>
        </p:nvSpPr>
        <p:spPr>
          <a:xfrm>
            <a:off x="0" y="1371600"/>
            <a:ext cx="12192000" cy="5486400"/>
          </a:xfrm>
        </p:spPr>
        <p:txBody>
          <a:bodyPr>
            <a:noAutofit/>
          </a:bodyPr>
          <a:lstStyle/>
          <a:p>
            <a:pPr>
              <a:spcBef>
                <a:spcPts val="500"/>
              </a:spcBef>
              <a:spcAft>
                <a:spcPts val="500"/>
              </a:spcAft>
            </a:pPr>
            <a:r>
              <a:rPr lang="en-US" b="1" dirty="0">
                <a:latin typeface="Arial" panose="020B0604020202020204" pitchFamily="34" charset="0"/>
                <a:cs typeface="Arial" panose="020B0604020202020204" pitchFamily="34" charset="0"/>
              </a:rPr>
              <a:t>Now glorify me, Father (John 17:5)</a:t>
            </a:r>
          </a:p>
          <a:p>
            <a:pPr lvl="1">
              <a:spcAft>
                <a:spcPts val="500"/>
              </a:spcAft>
            </a:pPr>
            <a:r>
              <a:rPr lang="en-US" sz="2800" b="1" dirty="0">
                <a:latin typeface="Arial" panose="020B0604020202020204" pitchFamily="34" charset="0"/>
                <a:cs typeface="Arial" panose="020B0604020202020204" pitchFamily="34" charset="0"/>
              </a:rPr>
              <a:t>Now make manifest the power, majesty,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nature, and love of God in Jesus.</a:t>
            </a:r>
          </a:p>
          <a:p>
            <a:pPr>
              <a:spcBef>
                <a:spcPts val="500"/>
              </a:spcBef>
              <a:spcAft>
                <a:spcPts val="500"/>
              </a:spcAft>
            </a:pPr>
            <a:r>
              <a:rPr lang="en-US" b="1" dirty="0">
                <a:solidFill>
                  <a:srgbClr val="FFFF00"/>
                </a:solidFill>
                <a:latin typeface="Arial" panose="020B0604020202020204" pitchFamily="34" charset="0"/>
                <a:cs typeface="Arial" panose="020B0604020202020204" pitchFamily="34" charset="0"/>
              </a:rPr>
              <a:t>With the glory that I had with You before the world began</a:t>
            </a:r>
            <a:r>
              <a:rPr lang="en-US" b="1" dirty="0">
                <a:latin typeface="Arial" panose="020B0604020202020204" pitchFamily="34" charset="0"/>
                <a:cs typeface="Arial" panose="020B0604020202020204" pitchFamily="34" charset="0"/>
              </a:rPr>
              <a:t> (John 17:5)</a:t>
            </a:r>
          </a:p>
          <a:p>
            <a:pPr lvl="1">
              <a:spcAft>
                <a:spcPts val="500"/>
              </a:spcAft>
            </a:pPr>
            <a:r>
              <a:rPr lang="en-US" sz="2800" b="1" dirty="0">
                <a:latin typeface="Arial" panose="020B0604020202020204" pitchFamily="34" charset="0"/>
                <a:cs typeface="Arial" panose="020B0604020202020204" pitchFamily="34" charset="0"/>
              </a:rPr>
              <a:t>With the power, majesty, nature, and love of God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Jesus had before the world began.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999"/>
    </mc:Choice>
    <mc:Fallback xmlns="">
      <p:transition spd="slow" advTm="4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334" y="12510"/>
            <a:ext cx="12172666" cy="1280241"/>
          </a:xfrm>
        </p:spPr>
        <p:txBody>
          <a:bodyPr>
            <a:normAutofit fontScale="90000"/>
          </a:bodyPr>
          <a:lstStyle/>
          <a:p>
            <a:pPr algn="ctr"/>
            <a:r>
              <a:rPr lang="en-US" b="1" dirty="0">
                <a:solidFill>
                  <a:schemeClr val="accent5">
                    <a:lumMod val="40000"/>
                    <a:lumOff val="60000"/>
                  </a:schemeClr>
                </a:solidFill>
                <a:latin typeface="Arial" panose="020B0604020202020204" pitchFamily="34" charset="0"/>
                <a:cs typeface="Arial" panose="020B0604020202020204" pitchFamily="34" charset="0"/>
              </a:rPr>
              <a:t>Eternal Life</a:t>
            </a:r>
            <a:br>
              <a:rPr lang="en-US" b="1" dirty="0">
                <a:solidFill>
                  <a:schemeClr val="accent5">
                    <a:lumMod val="40000"/>
                    <a:lumOff val="60000"/>
                  </a:schemeClr>
                </a:solidFill>
                <a:latin typeface="Arial" panose="020B0604020202020204" pitchFamily="34" charset="0"/>
                <a:cs typeface="Arial" panose="020B0604020202020204" pitchFamily="34" charset="0"/>
              </a:rPr>
            </a:br>
            <a:r>
              <a:rPr lang="en-US" sz="2700" b="1" dirty="0">
                <a:solidFill>
                  <a:srgbClr val="FFFF00"/>
                </a:solidFill>
                <a:latin typeface="Arial" panose="020B0604020202020204" pitchFamily="34" charset="0"/>
                <a:cs typeface="Arial" panose="020B0604020202020204" pitchFamily="34" charset="0"/>
              </a:rPr>
              <a:t>Now this is eternal life, that they should know you, </a:t>
            </a:r>
            <a:br>
              <a:rPr lang="en-US" sz="2700" b="1" dirty="0">
                <a:solidFill>
                  <a:srgbClr val="FFFF00"/>
                </a:solidFill>
                <a:latin typeface="Arial" panose="020B0604020202020204" pitchFamily="34" charset="0"/>
                <a:cs typeface="Arial" panose="020B0604020202020204" pitchFamily="34" charset="0"/>
              </a:rPr>
            </a:br>
            <a:r>
              <a:rPr lang="en-US" sz="2700" b="1" dirty="0">
                <a:solidFill>
                  <a:srgbClr val="FFFF00"/>
                </a:solidFill>
                <a:latin typeface="Arial" panose="020B0604020202020204" pitchFamily="34" charset="0"/>
                <a:cs typeface="Arial" panose="020B0604020202020204" pitchFamily="34" charset="0"/>
              </a:rPr>
              <a:t>the only true God, and the one whom you sent, Jesus Christ. (John 17:3)</a:t>
            </a:r>
            <a:endParaRPr lang="en-US" sz="2400" b="1" dirty="0">
              <a:solidFill>
                <a:srgbClr val="FFFF00"/>
              </a:solidFill>
              <a:latin typeface="Arial" panose="020B0604020202020204" pitchFamily="34" charset="0"/>
              <a:cs typeface="Arial" panose="020B0604020202020204" pitchFamily="34" charset="0"/>
            </a:endParaRPr>
          </a:p>
        </p:txBody>
      </p:sp>
      <p:sp>
        <p:nvSpPr>
          <p:cNvPr id="6147" name="Rectangle 3"/>
          <p:cNvSpPr>
            <a:spLocks noGrp="1" noChangeArrowheads="1"/>
          </p:cNvSpPr>
          <p:nvPr>
            <p:ph idx="1"/>
          </p:nvPr>
        </p:nvSpPr>
        <p:spPr>
          <a:xfrm>
            <a:off x="19334" y="1292751"/>
            <a:ext cx="12172666" cy="5565249"/>
          </a:xfrm>
        </p:spPr>
        <p:txBody>
          <a:bodyPr>
            <a:noAutofit/>
          </a:bodyPr>
          <a:lstStyle/>
          <a:p>
            <a:r>
              <a:rPr lang="en-US" sz="2400" b="1" dirty="0">
                <a:latin typeface="Arial" panose="020B0604020202020204" pitchFamily="34" charset="0"/>
                <a:cs typeface="Arial" panose="020B0604020202020204" pitchFamily="34" charset="0"/>
              </a:rPr>
              <a:t>Defined by John</a:t>
            </a:r>
          </a:p>
          <a:p>
            <a:pPr lvl="2"/>
            <a:r>
              <a:rPr lang="en-US" sz="2400" b="1" dirty="0">
                <a:solidFill>
                  <a:srgbClr val="FFFF00"/>
                </a:solidFill>
                <a:latin typeface="Arial" panose="020B0604020202020204" pitchFamily="34" charset="0"/>
                <a:cs typeface="Arial" panose="020B0604020202020204" pitchFamily="34" charset="0"/>
              </a:rPr>
              <a:t>To know God and His Son Jesus Christ</a:t>
            </a:r>
          </a:p>
          <a:p>
            <a:pPr lvl="3"/>
            <a:r>
              <a:rPr lang="en-US" sz="2400" b="1" dirty="0">
                <a:solidFill>
                  <a:schemeClr val="accent5">
                    <a:lumMod val="40000"/>
                    <a:lumOff val="60000"/>
                  </a:schemeClr>
                </a:solidFill>
                <a:latin typeface="Arial" panose="020B0604020202020204" pitchFamily="34" charset="0"/>
                <a:cs typeface="Arial" panose="020B0604020202020204" pitchFamily="34" charset="0"/>
              </a:rPr>
              <a:t>Includes a relational bond of love</a:t>
            </a:r>
          </a:p>
          <a:p>
            <a:pPr lvl="1"/>
            <a:r>
              <a:rPr lang="en-US" b="1" dirty="0">
                <a:latin typeface="Arial" panose="020B0604020202020204" pitchFamily="34" charset="0"/>
                <a:cs typeface="Arial" panose="020B0604020202020204" pitchFamily="34" charset="0"/>
              </a:rPr>
              <a:t>John’s only attempt at definition</a:t>
            </a:r>
          </a:p>
          <a:p>
            <a:pPr lvl="1"/>
            <a:r>
              <a:rPr lang="en-US" b="1" dirty="0">
                <a:latin typeface="Arial" panose="020B0604020202020204" pitchFamily="34" charset="0"/>
                <a:cs typeface="Arial" panose="020B0604020202020204" pitchFamily="34" charset="0"/>
              </a:rPr>
              <a:t>Major theme of John’s Gospel</a:t>
            </a:r>
          </a:p>
          <a:p>
            <a:pPr marL="1257300" lvl="4" indent="-342900"/>
            <a:r>
              <a:rPr lang="en-US" sz="2400" b="1" dirty="0">
                <a:solidFill>
                  <a:schemeClr val="accent5">
                    <a:lumMod val="40000"/>
                    <a:lumOff val="60000"/>
                  </a:schemeClr>
                </a:solidFill>
                <a:latin typeface="Arial" panose="020B0604020202020204" pitchFamily="34" charset="0"/>
                <a:cs typeface="Arial" panose="020B0604020202020204" pitchFamily="34" charset="0"/>
              </a:rPr>
              <a:t>Realized eschatology</a:t>
            </a:r>
          </a:p>
          <a:p>
            <a:r>
              <a:rPr lang="en-US" sz="2400" b="1" dirty="0">
                <a:latin typeface="Arial" panose="020B0604020202020204" pitchFamily="34" charset="0"/>
                <a:cs typeface="Arial" panose="020B0604020202020204" pitchFamily="34" charset="0"/>
              </a:rPr>
              <a:t>Greek word is “</a:t>
            </a:r>
            <a:r>
              <a:rPr lang="en-US" sz="2400" b="1" dirty="0" err="1">
                <a:latin typeface="Arial" panose="020B0604020202020204" pitchFamily="34" charset="0"/>
                <a:cs typeface="Arial" panose="020B0604020202020204" pitchFamily="34" charset="0"/>
              </a:rPr>
              <a:t>aionios</a:t>
            </a:r>
            <a:r>
              <a:rPr lang="en-US" sz="2400" b="1" dirty="0">
                <a:latin typeface="Arial" panose="020B0604020202020204" pitchFamily="34" charset="0"/>
                <a:cs typeface="Arial" panose="020B0604020202020204" pitchFamily="34" charset="0"/>
              </a:rPr>
              <a:t>”</a:t>
            </a:r>
          </a:p>
          <a:p>
            <a:pPr lvl="1"/>
            <a:r>
              <a:rPr lang="en-US" b="1" dirty="0">
                <a:latin typeface="Arial" panose="020B0604020202020204" pitchFamily="34" charset="0"/>
                <a:cs typeface="Arial" panose="020B0604020202020204" pitchFamily="34" charset="0"/>
              </a:rPr>
              <a:t>Primarily refers to quality of life</a:t>
            </a:r>
          </a:p>
          <a:p>
            <a:r>
              <a:rPr lang="en-US" sz="2400" b="1" dirty="0">
                <a:latin typeface="Arial" panose="020B0604020202020204" pitchFamily="34" charset="0"/>
                <a:cs typeface="Arial" panose="020B0604020202020204" pitchFamily="34" charset="0"/>
              </a:rPr>
              <a:t>Knowing God is characteristic Old Testament theme</a:t>
            </a:r>
          </a:p>
          <a:p>
            <a:pPr lvl="1"/>
            <a:r>
              <a:rPr lang="en-US" b="1" dirty="0">
                <a:latin typeface="Arial" panose="020B0604020202020204" pitchFamily="34" charset="0"/>
                <a:cs typeface="Arial" panose="020B0604020202020204" pitchFamily="34" charset="0"/>
              </a:rPr>
              <a:t>“The earth shall be filled with the </a:t>
            </a:r>
            <a:r>
              <a:rPr lang="en-US" b="1" dirty="0">
                <a:solidFill>
                  <a:srgbClr val="FFFF00"/>
                </a:solidFill>
                <a:latin typeface="Arial" panose="020B0604020202020204" pitchFamily="34" charset="0"/>
                <a:cs typeface="Arial" panose="020B0604020202020204" pitchFamily="34" charset="0"/>
              </a:rPr>
              <a:t>knowledge of the Lord’s glory</a:t>
            </a:r>
            <a:r>
              <a:rPr lang="en-US" b="1" dirty="0">
                <a:latin typeface="Arial" panose="020B0604020202020204" pitchFamily="34" charset="0"/>
                <a:cs typeface="Arial" panose="020B0604020202020204" pitchFamily="34" charset="0"/>
              </a:rPr>
              <a:t>”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Habbakuk</a:t>
            </a:r>
            <a:r>
              <a:rPr lang="en-US" b="1" dirty="0">
                <a:latin typeface="Arial" panose="020B0604020202020204" pitchFamily="34" charset="0"/>
                <a:cs typeface="Arial" panose="020B0604020202020204" pitchFamily="34" charset="0"/>
              </a:rPr>
              <a:t> 2:14)</a:t>
            </a:r>
          </a:p>
          <a:p>
            <a:pPr lvl="1"/>
            <a:r>
              <a:rPr lang="en-US" b="1" dirty="0">
                <a:latin typeface="Arial" panose="020B0604020202020204" pitchFamily="34" charset="0"/>
                <a:cs typeface="Arial" panose="020B0604020202020204" pitchFamily="34" charset="0"/>
              </a:rPr>
              <a:t>Rabbinic teaching was that Amos had reduced all the Law to one commandment: </a:t>
            </a:r>
            <a:r>
              <a:rPr lang="en-US" b="1" dirty="0">
                <a:solidFill>
                  <a:srgbClr val="FFFF00"/>
                </a:solidFill>
                <a:latin typeface="Arial" panose="020B0604020202020204" pitchFamily="34" charset="0"/>
                <a:cs typeface="Arial" panose="020B0604020202020204" pitchFamily="34" charset="0"/>
              </a:rPr>
              <a:t> “Seek me, that you may live”</a:t>
            </a:r>
            <a:r>
              <a:rPr lang="en-US" b="1" dirty="0">
                <a:latin typeface="Arial" panose="020B0604020202020204" pitchFamily="34" charset="0"/>
                <a:cs typeface="Arial" panose="020B0604020202020204" pitchFamily="34" charset="0"/>
              </a:rPr>
              <a:t>  (Amos 5:4)</a:t>
            </a:r>
          </a:p>
        </p:txBody>
      </p:sp>
      <p:pic>
        <p:nvPicPr>
          <p:cNvPr id="3" name="Picture 2">
            <a:extLst>
              <a:ext uri="{FF2B5EF4-FFF2-40B4-BE49-F238E27FC236}">
                <a16:creationId xmlns:a16="http://schemas.microsoft.com/office/drawing/2014/main" id="{8F091BD3-2389-0741-7320-45806D4D7B26}"/>
              </a:ext>
            </a:extLst>
          </p:cNvPr>
          <p:cNvPicPr>
            <a:picLocks noChangeAspect="1"/>
          </p:cNvPicPr>
          <p:nvPr/>
        </p:nvPicPr>
        <p:blipFill>
          <a:blip r:embed="rId4"/>
          <a:srcRect b="6516"/>
          <a:stretch>
            <a:fillRect/>
          </a:stretch>
        </p:blipFill>
        <p:spPr>
          <a:xfrm>
            <a:off x="6953250" y="1321935"/>
            <a:ext cx="5238750" cy="325006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162"/>
    </mc:Choice>
    <mc:Fallback xmlns="">
      <p:transition spd="slow" advTm="7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6FB00-B8D7-D158-27AC-9146C9CF2606}"/>
              </a:ext>
            </a:extLst>
          </p:cNvPr>
          <p:cNvPicPr>
            <a:picLocks noChangeAspect="1"/>
          </p:cNvPicPr>
          <p:nvPr/>
        </p:nvPicPr>
        <p:blipFill>
          <a:blip r:embed="rId4"/>
          <a:stretch>
            <a:fillRect/>
          </a:stretch>
        </p:blipFill>
        <p:spPr>
          <a:xfrm flipH="1">
            <a:off x="6447817" y="0"/>
            <a:ext cx="5715000" cy="3619500"/>
          </a:xfrm>
          <a:prstGeom prst="rect">
            <a:avLst/>
          </a:prstGeom>
        </p:spPr>
      </p:pic>
      <p:sp>
        <p:nvSpPr>
          <p:cNvPr id="10242" name="Rectangle 2"/>
          <p:cNvSpPr>
            <a:spLocks noGrp="1" noChangeArrowheads="1"/>
          </p:cNvSpPr>
          <p:nvPr>
            <p:ph type="title"/>
          </p:nvPr>
        </p:nvSpPr>
        <p:spPr>
          <a:xfrm>
            <a:off x="0" y="18255"/>
            <a:ext cx="6447817" cy="1325563"/>
          </a:xfrm>
        </p:spPr>
        <p:txBody>
          <a:bodyPr>
            <a:normAutofit fontScale="90000"/>
          </a:bodyPr>
          <a:lstStyle/>
          <a:p>
            <a:pPr algn="ctr"/>
            <a:r>
              <a:rPr lang="en-US" b="1" dirty="0">
                <a:solidFill>
                  <a:srgbClr val="FFFF00"/>
                </a:solidFill>
                <a:latin typeface="Arial" panose="020B0604020202020204" pitchFamily="34" charset="0"/>
                <a:cs typeface="Arial" panose="020B0604020202020204" pitchFamily="34" charset="0"/>
              </a:rPr>
              <a:t>Name</a:t>
            </a:r>
            <a:br>
              <a:rPr lang="en-US" b="1" dirty="0">
                <a:latin typeface="Arial" panose="020B0604020202020204" pitchFamily="34" charset="0"/>
                <a:cs typeface="Arial" panose="020B0604020202020204" pitchFamily="34" charset="0"/>
              </a:rPr>
            </a:br>
            <a:r>
              <a:rPr lang="en-US" sz="2700" b="1" dirty="0">
                <a:solidFill>
                  <a:srgbClr val="FFFF00"/>
                </a:solidFill>
                <a:latin typeface="Arial" panose="020B0604020202020204" pitchFamily="34" charset="0"/>
                <a:cs typeface="Arial" panose="020B0604020202020204" pitchFamily="34" charset="0"/>
              </a:rPr>
              <a:t>I revealed your name to those whom you gave me out of the world. (John 17:6)</a:t>
            </a:r>
          </a:p>
        </p:txBody>
      </p:sp>
      <p:sp>
        <p:nvSpPr>
          <p:cNvPr id="10243" name="Rectangle 3"/>
          <p:cNvSpPr>
            <a:spLocks noGrp="1" noChangeArrowheads="1"/>
          </p:cNvSpPr>
          <p:nvPr>
            <p:ph idx="1"/>
          </p:nvPr>
        </p:nvSpPr>
        <p:spPr>
          <a:xfrm>
            <a:off x="0" y="1343818"/>
            <a:ext cx="12192000" cy="5514182"/>
          </a:xfrm>
        </p:spPr>
        <p:txBody>
          <a:bodyPr>
            <a:noAutofit/>
          </a:bodyPr>
          <a:lstStyle/>
          <a:p>
            <a:r>
              <a:rPr lang="en-US" b="1" dirty="0">
                <a:latin typeface="Arial" panose="020B0604020202020204" pitchFamily="34" charset="0"/>
                <a:cs typeface="Arial" panose="020B0604020202020204" pitchFamily="34" charset="0"/>
              </a:rPr>
              <a:t>Old Testament</a:t>
            </a:r>
          </a:p>
          <a:p>
            <a:pPr lvl="1"/>
            <a:r>
              <a:rPr lang="en-US" sz="2800" b="1" dirty="0">
                <a:latin typeface="Arial" panose="020B0604020202020204" pitchFamily="34" charset="0"/>
                <a:cs typeface="Arial" panose="020B0604020202020204" pitchFamily="34" charset="0"/>
              </a:rPr>
              <a:t>Name indicates more than address</a:t>
            </a:r>
          </a:p>
          <a:p>
            <a:pPr lvl="1"/>
            <a:r>
              <a:rPr lang="en-US" sz="2800" b="1" dirty="0">
                <a:solidFill>
                  <a:srgbClr val="FFFF00"/>
                </a:solidFill>
                <a:latin typeface="Arial" panose="020B0604020202020204" pitchFamily="34" charset="0"/>
                <a:cs typeface="Arial" panose="020B0604020202020204" pitchFamily="34" charset="0"/>
              </a:rPr>
              <a:t>Name indicates nature or character</a:t>
            </a:r>
          </a:p>
          <a:p>
            <a:pPr lvl="2"/>
            <a:r>
              <a:rPr lang="en-US" sz="2800" b="1" dirty="0">
                <a:solidFill>
                  <a:srgbClr val="FFFF00"/>
                </a:solidFill>
                <a:latin typeface="Arial" panose="020B0604020202020204" pitchFamily="34" charset="0"/>
                <a:cs typeface="Arial" panose="020B0604020202020204" pitchFamily="34" charset="0"/>
              </a:rPr>
              <a:t>“They trust in you who </a:t>
            </a:r>
            <a:br>
              <a:rPr lang="en-US" sz="2800" b="1" dirty="0">
                <a:solidFill>
                  <a:srgbClr val="FFFF00"/>
                </a:solidFill>
                <a:latin typeface="Arial" panose="020B0604020202020204" pitchFamily="34" charset="0"/>
                <a:cs typeface="Arial" panose="020B0604020202020204" pitchFamily="34" charset="0"/>
              </a:rPr>
            </a:br>
            <a:r>
              <a:rPr lang="en-US" sz="2800" b="1" dirty="0">
                <a:solidFill>
                  <a:srgbClr val="FFFF00"/>
                </a:solidFill>
                <a:latin typeface="Arial" panose="020B0604020202020204" pitchFamily="34" charset="0"/>
                <a:cs typeface="Arial" panose="020B0604020202020204" pitchFamily="34" charset="0"/>
              </a:rPr>
              <a:t>cherish your name.”</a:t>
            </a:r>
            <a:r>
              <a:rPr lang="en-US" sz="2800" b="1" dirty="0">
                <a:latin typeface="Arial" panose="020B0604020202020204" pitchFamily="34" charset="0"/>
                <a:cs typeface="Arial" panose="020B0604020202020204" pitchFamily="34" charset="0"/>
              </a:rPr>
              <a:t>  (Psalm 9:10)</a:t>
            </a:r>
          </a:p>
          <a:p>
            <a:pPr lvl="2"/>
            <a:r>
              <a:rPr lang="en-US" sz="2800" b="1" dirty="0">
                <a:latin typeface="Arial" panose="020B0604020202020204" pitchFamily="34" charset="0"/>
                <a:cs typeface="Arial" panose="020B0604020202020204" pitchFamily="34" charset="0"/>
              </a:rPr>
              <a:t>“Some are strong in chariots; some in horses; </a:t>
            </a:r>
            <a:br>
              <a:rPr lang="en-US" sz="2800" b="1" dirty="0">
                <a:latin typeface="Arial" panose="020B0604020202020204" pitchFamily="34" charset="0"/>
                <a:cs typeface="Arial" panose="020B0604020202020204" pitchFamily="34" charset="0"/>
              </a:rPr>
            </a:br>
            <a:r>
              <a:rPr lang="en-US" sz="2800" b="1" dirty="0">
                <a:solidFill>
                  <a:srgbClr val="FFFF00"/>
                </a:solidFill>
                <a:latin typeface="Arial" panose="020B0604020202020204" pitchFamily="34" charset="0"/>
                <a:cs typeface="Arial" panose="020B0604020202020204" pitchFamily="34" charset="0"/>
              </a:rPr>
              <a:t>But we are strong in the name of the Lord, our God.</a:t>
            </a:r>
            <a:r>
              <a:rPr lang="en-US" sz="2800" b="1" dirty="0">
                <a:latin typeface="Arial" panose="020B0604020202020204" pitchFamily="34" charset="0"/>
                <a:cs typeface="Arial" panose="020B0604020202020204" pitchFamily="34" charset="0"/>
              </a:rPr>
              <a: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(Psalm 20:8)</a:t>
            </a:r>
          </a:p>
          <a:p>
            <a:r>
              <a:rPr lang="en-US" b="1" dirty="0">
                <a:solidFill>
                  <a:srgbClr val="FFFF00"/>
                </a:solidFill>
                <a:latin typeface="Arial" panose="020B0604020202020204" pitchFamily="34" charset="0"/>
                <a:cs typeface="Arial" panose="020B0604020202020204" pitchFamily="34" charset="0"/>
              </a:rPr>
              <a:t>Jesus revealed the name of God</a:t>
            </a:r>
          </a:p>
          <a:p>
            <a:pPr lvl="1"/>
            <a:r>
              <a:rPr lang="en-US" sz="2800" b="1" dirty="0">
                <a:latin typeface="Arial" panose="020B0604020202020204" pitchFamily="34" charset="0"/>
                <a:cs typeface="Arial" panose="020B0604020202020204" pitchFamily="34" charset="0"/>
              </a:rPr>
              <a:t>Jesus revealed the nature and character of God</a:t>
            </a:r>
          </a:p>
          <a:p>
            <a:pPr lvl="2"/>
            <a:r>
              <a:rPr lang="en-US" sz="2800" b="1" dirty="0">
                <a:solidFill>
                  <a:srgbClr val="FFFF00"/>
                </a:solidFill>
                <a:latin typeface="Arial" panose="020B0604020202020204" pitchFamily="34" charset="0"/>
                <a:cs typeface="Arial" panose="020B0604020202020204" pitchFamily="34" charset="0"/>
              </a:rPr>
              <a:t>“Whoever has seen me has seen the Father”</a:t>
            </a:r>
            <a:r>
              <a:rPr lang="en-US" sz="2800" b="1" dirty="0">
                <a:latin typeface="Arial" panose="020B0604020202020204" pitchFamily="34" charset="0"/>
                <a:cs typeface="Arial" panose="020B0604020202020204" pitchFamily="34" charset="0"/>
              </a:rPr>
              <a:t> (John 14:9)</a:t>
            </a:r>
          </a:p>
          <a:p>
            <a:pPr lvl="1"/>
            <a:endParaRPr lang="en-US" b="1" dirty="0">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275"/>
    </mc:Choice>
    <mc:Fallback xmlns="">
      <p:transition spd="slow" advTm="43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074" y="1"/>
            <a:ext cx="10515600" cy="1242924"/>
          </a:xfrm>
        </p:spPr>
        <p:txBody>
          <a:bodyPr>
            <a:normAutofit/>
          </a:bodyPr>
          <a:lstStyle/>
          <a:p>
            <a:pPr algn="ctr"/>
            <a:r>
              <a:rPr lang="en-US" sz="2400" b="1" dirty="0">
                <a:latin typeface="Arial" panose="020B0604020202020204" pitchFamily="34" charset="0"/>
                <a:cs typeface="Arial" panose="020B0604020202020204" pitchFamily="34" charset="0"/>
              </a:rPr>
              <a:t>Name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 revealed your name to those whom you gave me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out of the world. (John 17:6)</a:t>
            </a:r>
          </a:p>
        </p:txBody>
      </p:sp>
      <p:sp>
        <p:nvSpPr>
          <p:cNvPr id="10243" name="Rectangle 3"/>
          <p:cNvSpPr>
            <a:spLocks noGrp="1" noChangeArrowheads="1"/>
          </p:cNvSpPr>
          <p:nvPr>
            <p:ph idx="1"/>
          </p:nvPr>
        </p:nvSpPr>
        <p:spPr>
          <a:xfrm>
            <a:off x="0" y="1299269"/>
            <a:ext cx="12192000" cy="5558731"/>
          </a:xfrm>
        </p:spPr>
        <p:txBody>
          <a:bodyPr>
            <a:noAutofit/>
          </a:bodyPr>
          <a:lstStyle/>
          <a:p>
            <a:r>
              <a:rPr lang="en-US" sz="2400" b="1" dirty="0">
                <a:latin typeface="Arial" panose="020B0604020202020204" pitchFamily="34" charset="0"/>
                <a:cs typeface="Arial" panose="020B0604020202020204" pitchFamily="34" charset="0"/>
              </a:rPr>
              <a:t>Jews referred to the Name of God </a:t>
            </a:r>
          </a:p>
          <a:p>
            <a:pPr lvl="1"/>
            <a:r>
              <a:rPr lang="en-US" b="1" dirty="0">
                <a:solidFill>
                  <a:srgbClr val="FFFF00"/>
                </a:solidFill>
                <a:latin typeface="Arial" panose="020B0604020202020204" pitchFamily="34" charset="0"/>
                <a:cs typeface="Arial" panose="020B0604020202020204" pitchFamily="34" charset="0"/>
              </a:rPr>
              <a:t>YHWH</a:t>
            </a:r>
          </a:p>
          <a:p>
            <a:pPr lvl="2"/>
            <a:r>
              <a:rPr lang="en-US" sz="2400" b="1" dirty="0">
                <a:latin typeface="Arial" panose="020B0604020202020204" pitchFamily="34" charset="0"/>
                <a:cs typeface="Arial" panose="020B0604020202020204" pitchFamily="34" charset="0"/>
              </a:rPr>
              <a:t>Stands for </a:t>
            </a:r>
            <a:r>
              <a:rPr lang="en-US" sz="2400" b="1" dirty="0">
                <a:solidFill>
                  <a:srgbClr val="FFC000"/>
                </a:solidFill>
                <a:latin typeface="Arial" panose="020B0604020202020204" pitchFamily="34" charset="0"/>
                <a:cs typeface="Arial" panose="020B0604020202020204" pitchFamily="34" charset="0"/>
              </a:rPr>
              <a:t>YAHWEH</a:t>
            </a:r>
            <a:r>
              <a:rPr lang="en-US" sz="2400" b="1" dirty="0">
                <a:latin typeface="Arial" panose="020B0604020202020204" pitchFamily="34" charset="0"/>
                <a:cs typeface="Arial" panose="020B0604020202020204" pitchFamily="34" charset="0"/>
              </a:rPr>
              <a:t> [tetragrammaton]</a:t>
            </a:r>
          </a:p>
          <a:p>
            <a:pPr lvl="3"/>
            <a:r>
              <a:rPr lang="en-US" sz="2400" b="1" dirty="0">
                <a:latin typeface="Arial" panose="020B0604020202020204" pitchFamily="34" charset="0"/>
                <a:cs typeface="Arial" panose="020B0604020202020204" pitchFamily="34" charset="0"/>
              </a:rPr>
              <a:t>Spoken only by High Priest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on the Day of Atonement</a:t>
            </a:r>
          </a:p>
          <a:p>
            <a:pPr lvl="3"/>
            <a:r>
              <a:rPr lang="en-US" sz="2400" b="1" dirty="0">
                <a:latin typeface="Arial" panose="020B0604020202020204" pitchFamily="34" charset="0"/>
                <a:cs typeface="Arial" panose="020B0604020202020204" pitchFamily="34" charset="0"/>
              </a:rPr>
              <a:t>We </a:t>
            </a:r>
            <a:r>
              <a:rPr lang="en-US" sz="2400" b="1" dirty="0">
                <a:solidFill>
                  <a:srgbClr val="FFC000"/>
                </a:solidFill>
                <a:latin typeface="Arial" panose="020B0604020202020204" pitchFamily="34" charset="0"/>
                <a:cs typeface="Arial" panose="020B0604020202020204" pitchFamily="34" charset="0"/>
              </a:rPr>
              <a:t>should not speak it</a:t>
            </a:r>
          </a:p>
          <a:p>
            <a:pPr lvl="3"/>
            <a:r>
              <a:rPr lang="en-US" sz="2400" b="1" dirty="0">
                <a:latin typeface="Arial" panose="020B0604020202020204" pitchFamily="34" charset="0"/>
                <a:cs typeface="Arial" panose="020B0604020202020204" pitchFamily="34" charset="0"/>
              </a:rPr>
              <a:t>6 times Catechism says it is </a:t>
            </a:r>
            <a:r>
              <a:rPr lang="en-US" sz="2400" b="1" dirty="0">
                <a:solidFill>
                  <a:srgbClr val="FFC000"/>
                </a:solidFill>
                <a:latin typeface="Arial" panose="020B0604020202020204" pitchFamily="34" charset="0"/>
                <a:cs typeface="Arial" panose="020B0604020202020204" pitchFamily="34" charset="0"/>
              </a:rPr>
              <a:t>ineffable</a:t>
            </a:r>
            <a:br>
              <a:rPr lang="en-US" sz="2400" b="1" dirty="0">
                <a:latin typeface="Arial" panose="020B0604020202020204" pitchFamily="34" charset="0"/>
                <a:cs typeface="Arial" panose="020B0604020202020204" pitchFamily="34" charset="0"/>
              </a:rPr>
            </a:br>
            <a:endParaRPr lang="en-US" sz="2400" b="1" dirty="0">
              <a:latin typeface="Arial" panose="020B0604020202020204" pitchFamily="34" charset="0"/>
              <a:cs typeface="Arial" panose="020B0604020202020204" pitchFamily="34" charset="0"/>
            </a:endParaRPr>
          </a:p>
          <a:p>
            <a:pPr lvl="1"/>
            <a:endParaRPr lang="en-US" b="1" dirty="0">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5900" y="278945"/>
            <a:ext cx="2819400" cy="405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22F3F37-691C-B462-2B62-E75244286193}"/>
              </a:ext>
            </a:extLst>
          </p:cNvPr>
          <p:cNvSpPr txBox="1"/>
          <p:nvPr/>
        </p:nvSpPr>
        <p:spPr>
          <a:xfrm>
            <a:off x="280737" y="4404569"/>
            <a:ext cx="11911263" cy="230832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CCC446 In the Greek translation of the Old Testament, the </a:t>
            </a:r>
            <a:r>
              <a:rPr lang="en-US" sz="2400" b="1" dirty="0">
                <a:solidFill>
                  <a:srgbClr val="FFC000"/>
                </a:solidFill>
                <a:latin typeface="Arial" panose="020B0604020202020204" pitchFamily="34" charset="0"/>
                <a:cs typeface="Arial" panose="020B0604020202020204" pitchFamily="34" charset="0"/>
              </a:rPr>
              <a:t>ineffable</a:t>
            </a:r>
            <a:r>
              <a:rPr lang="en-US" sz="2400" b="1" dirty="0">
                <a:latin typeface="Arial" panose="020B0604020202020204" pitchFamily="34" charset="0"/>
                <a:cs typeface="Arial" panose="020B0604020202020204" pitchFamily="34" charset="0"/>
              </a:rPr>
              <a:t> Hebrew name </a:t>
            </a:r>
            <a:r>
              <a:rPr lang="en-US" sz="2400" b="1" dirty="0">
                <a:solidFill>
                  <a:srgbClr val="FFC000"/>
                </a:solidFill>
                <a:latin typeface="Arial" panose="020B0604020202020204" pitchFamily="34" charset="0"/>
                <a:cs typeface="Arial" panose="020B0604020202020204" pitchFamily="34" charset="0"/>
              </a:rPr>
              <a:t>YHWH,</a:t>
            </a:r>
            <a:r>
              <a:rPr lang="en-US" sz="2400" b="1" dirty="0">
                <a:latin typeface="Arial" panose="020B0604020202020204" pitchFamily="34" charset="0"/>
                <a:cs typeface="Arial" panose="020B0604020202020204" pitchFamily="34" charset="0"/>
              </a:rPr>
              <a:t> by which God revealed himself to Moses, is rendered as </a:t>
            </a:r>
            <a:r>
              <a:rPr lang="en-US" sz="2400" b="1" dirty="0">
                <a:solidFill>
                  <a:srgbClr val="FFC000"/>
                </a:solidFill>
                <a:latin typeface="Arial" panose="020B0604020202020204" pitchFamily="34" charset="0"/>
                <a:cs typeface="Arial" panose="020B0604020202020204" pitchFamily="34" charset="0"/>
              </a:rPr>
              <a:t>Kyrios,</a:t>
            </a:r>
            <a:r>
              <a:rPr lang="en-US" sz="2400" b="1" dirty="0">
                <a:latin typeface="Arial" panose="020B0604020202020204" pitchFamily="34" charset="0"/>
                <a:cs typeface="Arial" panose="020B0604020202020204" pitchFamily="34" charset="0"/>
              </a:rPr>
              <a:t> </a:t>
            </a:r>
            <a:r>
              <a:rPr lang="en-US" sz="2400" b="1" dirty="0">
                <a:solidFill>
                  <a:srgbClr val="FFFF00"/>
                </a:solidFill>
                <a:latin typeface="Arial" panose="020B0604020202020204" pitchFamily="34" charset="0"/>
                <a:cs typeface="Arial" panose="020B0604020202020204" pitchFamily="34" charset="0"/>
              </a:rPr>
              <a:t>"Lord"</a:t>
            </a:r>
            <a:r>
              <a:rPr lang="en-US" sz="2400" b="1" dirty="0">
                <a:latin typeface="Arial" panose="020B0604020202020204" pitchFamily="34" charset="0"/>
                <a:cs typeface="Arial" panose="020B0604020202020204" pitchFamily="34" charset="0"/>
              </a:rPr>
              <a:t>. From then on, </a:t>
            </a:r>
            <a:r>
              <a:rPr lang="en-US" sz="2400" b="1" dirty="0">
                <a:solidFill>
                  <a:srgbClr val="FFFF00"/>
                </a:solidFill>
                <a:latin typeface="Arial" panose="020B0604020202020204" pitchFamily="34" charset="0"/>
                <a:cs typeface="Arial" panose="020B0604020202020204" pitchFamily="34" charset="0"/>
              </a:rPr>
              <a:t>"Lord"</a:t>
            </a:r>
            <a:r>
              <a:rPr lang="en-US" sz="2400" b="1" dirty="0">
                <a:latin typeface="Arial" panose="020B0604020202020204" pitchFamily="34" charset="0"/>
                <a:cs typeface="Arial" panose="020B0604020202020204" pitchFamily="34" charset="0"/>
              </a:rPr>
              <a:t> becomes the more usual name by which to indicate the divinity of Israel's God. The New Testament uses this full sense of the title </a:t>
            </a:r>
            <a:r>
              <a:rPr lang="en-US" sz="2400" b="1" dirty="0">
                <a:solidFill>
                  <a:srgbClr val="FFFF00"/>
                </a:solidFill>
                <a:latin typeface="Arial" panose="020B0604020202020204" pitchFamily="34" charset="0"/>
                <a:cs typeface="Arial" panose="020B0604020202020204" pitchFamily="34" charset="0"/>
              </a:rPr>
              <a:t>"Lord"</a:t>
            </a:r>
            <a:r>
              <a:rPr lang="en-US" sz="2400" b="1" dirty="0">
                <a:latin typeface="Arial" panose="020B0604020202020204" pitchFamily="34" charset="0"/>
                <a:cs typeface="Arial" panose="020B0604020202020204" pitchFamily="34" charset="0"/>
              </a:rPr>
              <a:t> both for the </a:t>
            </a:r>
            <a:r>
              <a:rPr lang="en-US" sz="2400" b="1" dirty="0">
                <a:solidFill>
                  <a:srgbClr val="FFFF00"/>
                </a:solidFill>
                <a:latin typeface="Arial" panose="020B0604020202020204" pitchFamily="34" charset="0"/>
                <a:cs typeface="Arial" panose="020B0604020202020204" pitchFamily="34" charset="0"/>
              </a:rPr>
              <a:t>Father</a:t>
            </a:r>
            <a:r>
              <a:rPr lang="en-US" sz="2400" b="1" dirty="0">
                <a:latin typeface="Arial" panose="020B0604020202020204" pitchFamily="34" charset="0"/>
                <a:cs typeface="Arial" panose="020B0604020202020204" pitchFamily="34" charset="0"/>
              </a:rPr>
              <a:t> and — what is new — for </a:t>
            </a:r>
            <a:r>
              <a:rPr lang="en-US" sz="2400" b="1" dirty="0">
                <a:solidFill>
                  <a:srgbClr val="FFFF00"/>
                </a:solidFill>
                <a:latin typeface="Arial" panose="020B0604020202020204" pitchFamily="34" charset="0"/>
                <a:cs typeface="Arial" panose="020B0604020202020204" pitchFamily="34" charset="0"/>
              </a:rPr>
              <a:t>Jesus,</a:t>
            </a:r>
            <a:r>
              <a:rPr lang="en-US" sz="2400" b="1" dirty="0">
                <a:latin typeface="Arial" panose="020B0604020202020204" pitchFamily="34" charset="0"/>
                <a:cs typeface="Arial" panose="020B0604020202020204" pitchFamily="34" charset="0"/>
              </a:rPr>
              <a:t>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who is thereby recognized as </a:t>
            </a:r>
            <a:r>
              <a:rPr lang="en-US" sz="2400" b="1" dirty="0">
                <a:solidFill>
                  <a:srgbClr val="FFFF00"/>
                </a:solidFill>
                <a:latin typeface="Arial" panose="020B0604020202020204" pitchFamily="34" charset="0"/>
                <a:cs typeface="Arial" panose="020B0604020202020204" pitchFamily="34" charset="0"/>
              </a:rPr>
              <a:t>God Himself.</a:t>
            </a:r>
          </a:p>
        </p:txBody>
      </p:sp>
      <p:sp>
        <p:nvSpPr>
          <p:cNvPr id="4" name="Arrow: Quad 7">
            <a:extLst>
              <a:ext uri="{FF2B5EF4-FFF2-40B4-BE49-F238E27FC236}">
                <a16:creationId xmlns:a16="http://schemas.microsoft.com/office/drawing/2014/main" id="{C6FFB424-12FA-626D-C2E8-36F4B4473884}"/>
              </a:ext>
            </a:extLst>
          </p:cNvPr>
          <p:cNvSpPr/>
          <p:nvPr/>
        </p:nvSpPr>
        <p:spPr>
          <a:xfrm>
            <a:off x="7239000" y="3601511"/>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30B6E2B-CC2A-8BAF-4EF9-9A936EDEB166}"/>
              </a:ext>
            </a:extLst>
          </p:cNvPr>
          <p:cNvSpPr txBox="1"/>
          <p:nvPr/>
        </p:nvSpPr>
        <p:spPr>
          <a:xfrm>
            <a:off x="0" y="3968328"/>
            <a:ext cx="3657601"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Too holy to pronounce</a:t>
            </a:r>
            <a:endParaRPr lang="en-US" sz="2400" b="1" dirty="0">
              <a:solidFill>
                <a:srgbClr val="FFFF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17FCFB1-BE31-73D3-6738-0E7D17BFD329}"/>
              </a:ext>
            </a:extLst>
          </p:cNvPr>
          <p:cNvSpPr txBox="1"/>
          <p:nvPr/>
        </p:nvSpPr>
        <p:spPr>
          <a:xfrm>
            <a:off x="3810000" y="4026683"/>
            <a:ext cx="83820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Do many of us call our parents by their first names? </a:t>
            </a:r>
            <a:endParaRPr lang="en-US" sz="2400" b="1" dirty="0">
              <a:solidFill>
                <a:srgbClr val="FFFF00"/>
              </a:solidFill>
              <a:latin typeface="Arial" panose="020B0604020202020204" pitchFamily="34" charset="0"/>
              <a:cs typeface="Arial" panose="020B0604020202020204" pitchFamily="34" charset="0"/>
            </a:endParaRPr>
          </a:p>
        </p:txBody>
      </p:sp>
      <p:sp>
        <p:nvSpPr>
          <p:cNvPr id="7" name="Arrow: Quad 7">
            <a:extLst>
              <a:ext uri="{FF2B5EF4-FFF2-40B4-BE49-F238E27FC236}">
                <a16:creationId xmlns:a16="http://schemas.microsoft.com/office/drawing/2014/main" id="{1834B76E-74A6-AA5D-088A-7566F023ED52}"/>
              </a:ext>
            </a:extLst>
          </p:cNvPr>
          <p:cNvSpPr/>
          <p:nvPr/>
        </p:nvSpPr>
        <p:spPr>
          <a:xfrm>
            <a:off x="3428999" y="4084772"/>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Quad 7">
            <a:extLst>
              <a:ext uri="{FF2B5EF4-FFF2-40B4-BE49-F238E27FC236}">
                <a16:creationId xmlns:a16="http://schemas.microsoft.com/office/drawing/2014/main" id="{7285EA3E-1CC8-E1C2-8612-6E137FD49ACE}"/>
              </a:ext>
            </a:extLst>
          </p:cNvPr>
          <p:cNvSpPr/>
          <p:nvPr/>
        </p:nvSpPr>
        <p:spPr>
          <a:xfrm>
            <a:off x="11506200" y="4137097"/>
            <a:ext cx="304801" cy="292896"/>
          </a:xfrm>
          <a:custGeom>
            <a:avLst/>
            <a:gdLst>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42518 w 1216152"/>
              <a:gd name="csY13" fmla="*/ 881710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42518 w 1216152"/>
              <a:gd name="csY11" fmla="*/ 334442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1216152"/>
              <a:gd name="csY0" fmla="*/ 608076 h 1216152"/>
              <a:gd name="csX1" fmla="*/ 273634 w 1216152"/>
              <a:gd name="csY1" fmla="*/ 334442 h 1216152"/>
              <a:gd name="csX2" fmla="*/ 273634 w 1216152"/>
              <a:gd name="csY2" fmla="*/ 471259 h 1216152"/>
              <a:gd name="csX3" fmla="*/ 471259 w 1216152"/>
              <a:gd name="csY3" fmla="*/ 471259 h 1216152"/>
              <a:gd name="csX4" fmla="*/ 471259 w 1216152"/>
              <a:gd name="csY4" fmla="*/ 273634 h 1216152"/>
              <a:gd name="csX5" fmla="*/ 334442 w 1216152"/>
              <a:gd name="csY5" fmla="*/ 273634 h 1216152"/>
              <a:gd name="csX6" fmla="*/ 608076 w 1216152"/>
              <a:gd name="csY6" fmla="*/ 0 h 1216152"/>
              <a:gd name="csX7" fmla="*/ 881710 w 1216152"/>
              <a:gd name="csY7" fmla="*/ 273634 h 1216152"/>
              <a:gd name="csX8" fmla="*/ 744893 w 1216152"/>
              <a:gd name="csY8" fmla="*/ 273634 h 1216152"/>
              <a:gd name="csX9" fmla="*/ 744893 w 1216152"/>
              <a:gd name="csY9" fmla="*/ 471259 h 1216152"/>
              <a:gd name="csX10" fmla="*/ 942518 w 1216152"/>
              <a:gd name="csY10" fmla="*/ 471259 h 1216152"/>
              <a:gd name="csX11" fmla="*/ 962990 w 1216152"/>
              <a:gd name="csY11" fmla="*/ 443624 h 1216152"/>
              <a:gd name="csX12" fmla="*/ 1216152 w 1216152"/>
              <a:gd name="csY12" fmla="*/ 608076 h 1216152"/>
              <a:gd name="csX13" fmla="*/ 935694 w 1216152"/>
              <a:gd name="csY13" fmla="*/ 745233 h 1216152"/>
              <a:gd name="csX14" fmla="*/ 942518 w 1216152"/>
              <a:gd name="csY14" fmla="*/ 744893 h 1216152"/>
              <a:gd name="csX15" fmla="*/ 744893 w 1216152"/>
              <a:gd name="csY15" fmla="*/ 744893 h 1216152"/>
              <a:gd name="csX16" fmla="*/ 744893 w 1216152"/>
              <a:gd name="csY16" fmla="*/ 942518 h 1216152"/>
              <a:gd name="csX17" fmla="*/ 881710 w 1216152"/>
              <a:gd name="csY17" fmla="*/ 942518 h 1216152"/>
              <a:gd name="csX18" fmla="*/ 608076 w 1216152"/>
              <a:gd name="csY18" fmla="*/ 1216152 h 1216152"/>
              <a:gd name="csX19" fmla="*/ 334442 w 1216152"/>
              <a:gd name="csY19" fmla="*/ 942518 h 1216152"/>
              <a:gd name="csX20" fmla="*/ 471259 w 1216152"/>
              <a:gd name="csY20" fmla="*/ 942518 h 1216152"/>
              <a:gd name="csX21" fmla="*/ 471259 w 1216152"/>
              <a:gd name="csY21" fmla="*/ 744893 h 1216152"/>
              <a:gd name="csX22" fmla="*/ 273634 w 1216152"/>
              <a:gd name="csY22" fmla="*/ 744893 h 1216152"/>
              <a:gd name="csX23" fmla="*/ 273634 w 1216152"/>
              <a:gd name="csY23" fmla="*/ 881710 h 1216152"/>
              <a:gd name="csX24" fmla="*/ 0 w 1216152"/>
              <a:gd name="csY24" fmla="*/ 608076 h 1216152"/>
              <a:gd name="csX0" fmla="*/ 0 w 962990"/>
              <a:gd name="csY0" fmla="*/ 608076 h 1216152"/>
              <a:gd name="csX1" fmla="*/ 273634 w 962990"/>
              <a:gd name="csY1" fmla="*/ 334442 h 1216152"/>
              <a:gd name="csX2" fmla="*/ 273634 w 962990"/>
              <a:gd name="csY2" fmla="*/ 471259 h 1216152"/>
              <a:gd name="csX3" fmla="*/ 471259 w 962990"/>
              <a:gd name="csY3" fmla="*/ 471259 h 1216152"/>
              <a:gd name="csX4" fmla="*/ 471259 w 962990"/>
              <a:gd name="csY4" fmla="*/ 273634 h 1216152"/>
              <a:gd name="csX5" fmla="*/ 334442 w 962990"/>
              <a:gd name="csY5" fmla="*/ 273634 h 1216152"/>
              <a:gd name="csX6" fmla="*/ 608076 w 962990"/>
              <a:gd name="csY6" fmla="*/ 0 h 1216152"/>
              <a:gd name="csX7" fmla="*/ 881710 w 962990"/>
              <a:gd name="csY7" fmla="*/ 273634 h 1216152"/>
              <a:gd name="csX8" fmla="*/ 744893 w 962990"/>
              <a:gd name="csY8" fmla="*/ 273634 h 1216152"/>
              <a:gd name="csX9" fmla="*/ 744893 w 962990"/>
              <a:gd name="csY9" fmla="*/ 471259 h 1216152"/>
              <a:gd name="csX10" fmla="*/ 942518 w 962990"/>
              <a:gd name="csY10" fmla="*/ 471259 h 1216152"/>
              <a:gd name="csX11" fmla="*/ 962990 w 962990"/>
              <a:gd name="csY11" fmla="*/ 443624 h 1216152"/>
              <a:gd name="csX12" fmla="*/ 902254 w 962990"/>
              <a:gd name="csY12" fmla="*/ 580780 h 1216152"/>
              <a:gd name="csX13" fmla="*/ 935694 w 962990"/>
              <a:gd name="csY13" fmla="*/ 745233 h 1216152"/>
              <a:gd name="csX14" fmla="*/ 942518 w 962990"/>
              <a:gd name="csY14" fmla="*/ 744893 h 1216152"/>
              <a:gd name="csX15" fmla="*/ 744893 w 962990"/>
              <a:gd name="csY15" fmla="*/ 744893 h 1216152"/>
              <a:gd name="csX16" fmla="*/ 744893 w 962990"/>
              <a:gd name="csY16" fmla="*/ 942518 h 1216152"/>
              <a:gd name="csX17" fmla="*/ 881710 w 962990"/>
              <a:gd name="csY17" fmla="*/ 942518 h 1216152"/>
              <a:gd name="csX18" fmla="*/ 608076 w 962990"/>
              <a:gd name="csY18" fmla="*/ 1216152 h 1216152"/>
              <a:gd name="csX19" fmla="*/ 334442 w 962990"/>
              <a:gd name="csY19" fmla="*/ 942518 h 1216152"/>
              <a:gd name="csX20" fmla="*/ 471259 w 962990"/>
              <a:gd name="csY20" fmla="*/ 942518 h 1216152"/>
              <a:gd name="csX21" fmla="*/ 471259 w 962990"/>
              <a:gd name="csY21" fmla="*/ 744893 h 1216152"/>
              <a:gd name="csX22" fmla="*/ 273634 w 962990"/>
              <a:gd name="csY22" fmla="*/ 744893 h 1216152"/>
              <a:gd name="csX23" fmla="*/ 273634 w 962990"/>
              <a:gd name="csY23" fmla="*/ 881710 h 1216152"/>
              <a:gd name="csX24" fmla="*/ 0 w 962990"/>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81710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854415 w 970492"/>
              <a:gd name="csY17" fmla="*/ 942518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334442 w 970492"/>
              <a:gd name="csY19" fmla="*/ 942518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1216152"/>
              <a:gd name="csX1" fmla="*/ 273634 w 970492"/>
              <a:gd name="csY1" fmla="*/ 334442 h 1216152"/>
              <a:gd name="csX2" fmla="*/ 273634 w 970492"/>
              <a:gd name="csY2" fmla="*/ 471259 h 1216152"/>
              <a:gd name="csX3" fmla="*/ 471259 w 970492"/>
              <a:gd name="csY3" fmla="*/ 471259 h 1216152"/>
              <a:gd name="csX4" fmla="*/ 471259 w 970492"/>
              <a:gd name="csY4" fmla="*/ 273634 h 1216152"/>
              <a:gd name="csX5" fmla="*/ 334442 w 970492"/>
              <a:gd name="csY5" fmla="*/ 273634 h 1216152"/>
              <a:gd name="csX6" fmla="*/ 608076 w 970492"/>
              <a:gd name="csY6" fmla="*/ 0 h 1216152"/>
              <a:gd name="csX7" fmla="*/ 881710 w 970492"/>
              <a:gd name="csY7" fmla="*/ 273634 h 1216152"/>
              <a:gd name="csX8" fmla="*/ 744893 w 970492"/>
              <a:gd name="csY8" fmla="*/ 273634 h 1216152"/>
              <a:gd name="csX9" fmla="*/ 744893 w 970492"/>
              <a:gd name="csY9" fmla="*/ 471259 h 1216152"/>
              <a:gd name="csX10" fmla="*/ 942518 w 970492"/>
              <a:gd name="csY10" fmla="*/ 471259 h 1216152"/>
              <a:gd name="csX11" fmla="*/ 962990 w 970492"/>
              <a:gd name="csY11" fmla="*/ 443624 h 1216152"/>
              <a:gd name="csX12" fmla="*/ 970492 w 970492"/>
              <a:gd name="csY12" fmla="*/ 580780 h 1216152"/>
              <a:gd name="csX13" fmla="*/ 935694 w 970492"/>
              <a:gd name="csY13" fmla="*/ 745233 h 1216152"/>
              <a:gd name="csX14" fmla="*/ 942518 w 970492"/>
              <a:gd name="csY14" fmla="*/ 744893 h 1216152"/>
              <a:gd name="csX15" fmla="*/ 744893 w 970492"/>
              <a:gd name="csY15" fmla="*/ 744893 h 1216152"/>
              <a:gd name="csX16" fmla="*/ 744893 w 970492"/>
              <a:gd name="csY16" fmla="*/ 942518 h 1216152"/>
              <a:gd name="csX17" fmla="*/ 745233 w 970492"/>
              <a:gd name="csY17" fmla="*/ 956166 h 1216152"/>
              <a:gd name="csX18" fmla="*/ 608076 w 970492"/>
              <a:gd name="csY18" fmla="*/ 1216152 h 1216152"/>
              <a:gd name="csX19" fmla="*/ 511863 w 970492"/>
              <a:gd name="csY19" fmla="*/ 956166 h 1216152"/>
              <a:gd name="csX20" fmla="*/ 471259 w 970492"/>
              <a:gd name="csY20" fmla="*/ 942518 h 1216152"/>
              <a:gd name="csX21" fmla="*/ 471259 w 970492"/>
              <a:gd name="csY21" fmla="*/ 744893 h 1216152"/>
              <a:gd name="csX22" fmla="*/ 273634 w 970492"/>
              <a:gd name="csY22" fmla="*/ 744893 h 1216152"/>
              <a:gd name="csX23" fmla="*/ 273634 w 970492"/>
              <a:gd name="csY23" fmla="*/ 881710 h 1216152"/>
              <a:gd name="csX24" fmla="*/ 0 w 970492"/>
              <a:gd name="csY24" fmla="*/ 608076 h 1216152"/>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73634 w 970492"/>
              <a:gd name="csY23" fmla="*/ 881710 h 956845"/>
              <a:gd name="csX24" fmla="*/ 0 w 970492"/>
              <a:gd name="csY24" fmla="*/ 608076 h 956845"/>
              <a:gd name="csX0" fmla="*/ 0 w 970492"/>
              <a:gd name="csY0" fmla="*/ 608076 h 956845"/>
              <a:gd name="csX1" fmla="*/ 273634 w 970492"/>
              <a:gd name="csY1" fmla="*/ 334442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970492"/>
              <a:gd name="csY0" fmla="*/ 608076 h 956845"/>
              <a:gd name="csX1" fmla="*/ 273634 w 970492"/>
              <a:gd name="csY1" fmla="*/ 477744 h 956845"/>
              <a:gd name="csX2" fmla="*/ 273634 w 970492"/>
              <a:gd name="csY2" fmla="*/ 471259 h 956845"/>
              <a:gd name="csX3" fmla="*/ 471259 w 970492"/>
              <a:gd name="csY3" fmla="*/ 471259 h 956845"/>
              <a:gd name="csX4" fmla="*/ 471259 w 970492"/>
              <a:gd name="csY4" fmla="*/ 273634 h 956845"/>
              <a:gd name="csX5" fmla="*/ 334442 w 970492"/>
              <a:gd name="csY5" fmla="*/ 273634 h 956845"/>
              <a:gd name="csX6" fmla="*/ 608076 w 970492"/>
              <a:gd name="csY6" fmla="*/ 0 h 956845"/>
              <a:gd name="csX7" fmla="*/ 881710 w 970492"/>
              <a:gd name="csY7" fmla="*/ 273634 h 956845"/>
              <a:gd name="csX8" fmla="*/ 744893 w 970492"/>
              <a:gd name="csY8" fmla="*/ 273634 h 956845"/>
              <a:gd name="csX9" fmla="*/ 744893 w 970492"/>
              <a:gd name="csY9" fmla="*/ 471259 h 956845"/>
              <a:gd name="csX10" fmla="*/ 942518 w 970492"/>
              <a:gd name="csY10" fmla="*/ 471259 h 956845"/>
              <a:gd name="csX11" fmla="*/ 962990 w 970492"/>
              <a:gd name="csY11" fmla="*/ 443624 h 956845"/>
              <a:gd name="csX12" fmla="*/ 970492 w 970492"/>
              <a:gd name="csY12" fmla="*/ 580780 h 956845"/>
              <a:gd name="csX13" fmla="*/ 935694 w 970492"/>
              <a:gd name="csY13" fmla="*/ 745233 h 956845"/>
              <a:gd name="csX14" fmla="*/ 942518 w 970492"/>
              <a:gd name="csY14" fmla="*/ 744893 h 956845"/>
              <a:gd name="csX15" fmla="*/ 744893 w 970492"/>
              <a:gd name="csY15" fmla="*/ 744893 h 956845"/>
              <a:gd name="csX16" fmla="*/ 744893 w 970492"/>
              <a:gd name="csY16" fmla="*/ 942518 h 956845"/>
              <a:gd name="csX17" fmla="*/ 745233 w 970492"/>
              <a:gd name="csY17" fmla="*/ 956166 h 956845"/>
              <a:gd name="csX18" fmla="*/ 587604 w 970492"/>
              <a:gd name="csY18" fmla="*/ 956845 h 956845"/>
              <a:gd name="csX19" fmla="*/ 511863 w 970492"/>
              <a:gd name="csY19" fmla="*/ 956166 h 956845"/>
              <a:gd name="csX20" fmla="*/ 471259 w 970492"/>
              <a:gd name="csY20" fmla="*/ 942518 h 956845"/>
              <a:gd name="csX21" fmla="*/ 471259 w 970492"/>
              <a:gd name="csY21" fmla="*/ 744893 h 956845"/>
              <a:gd name="csX22" fmla="*/ 273634 w 970492"/>
              <a:gd name="csY22" fmla="*/ 744893 h 956845"/>
              <a:gd name="csX23" fmla="*/ 266810 w 970492"/>
              <a:gd name="csY23" fmla="*/ 745233 h 956845"/>
              <a:gd name="csX24" fmla="*/ 0 w 970492"/>
              <a:gd name="csY24" fmla="*/ 608076 h 956845"/>
              <a:gd name="csX0" fmla="*/ 0 w 711184"/>
              <a:gd name="csY0" fmla="*/ 621724 h 956845"/>
              <a:gd name="csX1" fmla="*/ 14326 w 711184"/>
              <a:gd name="csY1" fmla="*/ 477744 h 956845"/>
              <a:gd name="csX2" fmla="*/ 14326 w 711184"/>
              <a:gd name="csY2" fmla="*/ 471259 h 956845"/>
              <a:gd name="csX3" fmla="*/ 211951 w 711184"/>
              <a:gd name="csY3" fmla="*/ 471259 h 956845"/>
              <a:gd name="csX4" fmla="*/ 211951 w 711184"/>
              <a:gd name="csY4" fmla="*/ 273634 h 956845"/>
              <a:gd name="csX5" fmla="*/ 75134 w 711184"/>
              <a:gd name="csY5" fmla="*/ 273634 h 956845"/>
              <a:gd name="csX6" fmla="*/ 348768 w 711184"/>
              <a:gd name="csY6" fmla="*/ 0 h 956845"/>
              <a:gd name="csX7" fmla="*/ 622402 w 711184"/>
              <a:gd name="csY7" fmla="*/ 273634 h 956845"/>
              <a:gd name="csX8" fmla="*/ 485585 w 711184"/>
              <a:gd name="csY8" fmla="*/ 273634 h 956845"/>
              <a:gd name="csX9" fmla="*/ 485585 w 711184"/>
              <a:gd name="csY9" fmla="*/ 471259 h 956845"/>
              <a:gd name="csX10" fmla="*/ 683210 w 711184"/>
              <a:gd name="csY10" fmla="*/ 471259 h 956845"/>
              <a:gd name="csX11" fmla="*/ 703682 w 711184"/>
              <a:gd name="csY11" fmla="*/ 443624 h 956845"/>
              <a:gd name="csX12" fmla="*/ 711184 w 711184"/>
              <a:gd name="csY12" fmla="*/ 580780 h 956845"/>
              <a:gd name="csX13" fmla="*/ 676386 w 711184"/>
              <a:gd name="csY13" fmla="*/ 745233 h 956845"/>
              <a:gd name="csX14" fmla="*/ 683210 w 711184"/>
              <a:gd name="csY14" fmla="*/ 744893 h 956845"/>
              <a:gd name="csX15" fmla="*/ 485585 w 711184"/>
              <a:gd name="csY15" fmla="*/ 744893 h 956845"/>
              <a:gd name="csX16" fmla="*/ 485585 w 711184"/>
              <a:gd name="csY16" fmla="*/ 942518 h 956845"/>
              <a:gd name="csX17" fmla="*/ 485925 w 711184"/>
              <a:gd name="csY17" fmla="*/ 956166 h 956845"/>
              <a:gd name="csX18" fmla="*/ 328296 w 711184"/>
              <a:gd name="csY18" fmla="*/ 956845 h 956845"/>
              <a:gd name="csX19" fmla="*/ 252555 w 711184"/>
              <a:gd name="csY19" fmla="*/ 956166 h 956845"/>
              <a:gd name="csX20" fmla="*/ 211951 w 711184"/>
              <a:gd name="csY20" fmla="*/ 942518 h 956845"/>
              <a:gd name="csX21" fmla="*/ 211951 w 711184"/>
              <a:gd name="csY21" fmla="*/ 744893 h 956845"/>
              <a:gd name="csX22" fmla="*/ 14326 w 711184"/>
              <a:gd name="csY22" fmla="*/ 744893 h 956845"/>
              <a:gd name="csX23" fmla="*/ 7502 w 711184"/>
              <a:gd name="csY23" fmla="*/ 745233 h 956845"/>
              <a:gd name="csX24" fmla="*/ 0 w 711184"/>
              <a:gd name="csY24" fmla="*/ 621724 h 956845"/>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75134 w 711184"/>
              <a:gd name="csY5" fmla="*/ 0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622402 w 711184"/>
              <a:gd name="csY7" fmla="*/ 0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 name="csX0" fmla="*/ 0 w 711184"/>
              <a:gd name="csY0" fmla="*/ 348090 h 683211"/>
              <a:gd name="csX1" fmla="*/ 14326 w 711184"/>
              <a:gd name="csY1" fmla="*/ 204110 h 683211"/>
              <a:gd name="csX2" fmla="*/ 14326 w 711184"/>
              <a:gd name="csY2" fmla="*/ 197625 h 683211"/>
              <a:gd name="csX3" fmla="*/ 211951 w 711184"/>
              <a:gd name="csY3" fmla="*/ 197625 h 683211"/>
              <a:gd name="csX4" fmla="*/ 211951 w 711184"/>
              <a:gd name="csY4" fmla="*/ 0 h 683211"/>
              <a:gd name="csX5" fmla="*/ 252554 w 711184"/>
              <a:gd name="csY5" fmla="*/ 13648 h 683211"/>
              <a:gd name="csX6" fmla="*/ 335120 w 711184"/>
              <a:gd name="csY6" fmla="*/ 6145 h 683211"/>
              <a:gd name="csX7" fmla="*/ 492748 w 711184"/>
              <a:gd name="csY7" fmla="*/ 27296 h 683211"/>
              <a:gd name="csX8" fmla="*/ 485585 w 711184"/>
              <a:gd name="csY8" fmla="*/ 0 h 683211"/>
              <a:gd name="csX9" fmla="*/ 485585 w 711184"/>
              <a:gd name="csY9" fmla="*/ 197625 h 683211"/>
              <a:gd name="csX10" fmla="*/ 683210 w 711184"/>
              <a:gd name="csY10" fmla="*/ 197625 h 683211"/>
              <a:gd name="csX11" fmla="*/ 703682 w 711184"/>
              <a:gd name="csY11" fmla="*/ 169990 h 683211"/>
              <a:gd name="csX12" fmla="*/ 711184 w 711184"/>
              <a:gd name="csY12" fmla="*/ 307146 h 683211"/>
              <a:gd name="csX13" fmla="*/ 676386 w 711184"/>
              <a:gd name="csY13" fmla="*/ 471599 h 683211"/>
              <a:gd name="csX14" fmla="*/ 683210 w 711184"/>
              <a:gd name="csY14" fmla="*/ 471259 h 683211"/>
              <a:gd name="csX15" fmla="*/ 485585 w 711184"/>
              <a:gd name="csY15" fmla="*/ 471259 h 683211"/>
              <a:gd name="csX16" fmla="*/ 485585 w 711184"/>
              <a:gd name="csY16" fmla="*/ 668884 h 683211"/>
              <a:gd name="csX17" fmla="*/ 485925 w 711184"/>
              <a:gd name="csY17" fmla="*/ 682532 h 683211"/>
              <a:gd name="csX18" fmla="*/ 328296 w 711184"/>
              <a:gd name="csY18" fmla="*/ 683211 h 683211"/>
              <a:gd name="csX19" fmla="*/ 252555 w 711184"/>
              <a:gd name="csY19" fmla="*/ 682532 h 683211"/>
              <a:gd name="csX20" fmla="*/ 211951 w 711184"/>
              <a:gd name="csY20" fmla="*/ 668884 h 683211"/>
              <a:gd name="csX21" fmla="*/ 211951 w 711184"/>
              <a:gd name="csY21" fmla="*/ 471259 h 683211"/>
              <a:gd name="csX22" fmla="*/ 14326 w 711184"/>
              <a:gd name="csY22" fmla="*/ 471259 h 683211"/>
              <a:gd name="csX23" fmla="*/ 7502 w 711184"/>
              <a:gd name="csY23" fmla="*/ 471599 h 683211"/>
              <a:gd name="csX24" fmla="*/ 0 w 711184"/>
              <a:gd name="csY24" fmla="*/ 348090 h 683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11184" h="683211">
                <a:moveTo>
                  <a:pt x="0" y="348090"/>
                </a:moveTo>
                <a:lnTo>
                  <a:pt x="14326" y="204110"/>
                </a:lnTo>
                <a:lnTo>
                  <a:pt x="14326" y="197625"/>
                </a:lnTo>
                <a:lnTo>
                  <a:pt x="211951" y="197625"/>
                </a:lnTo>
                <a:lnTo>
                  <a:pt x="211951" y="0"/>
                </a:lnTo>
                <a:lnTo>
                  <a:pt x="252554" y="13648"/>
                </a:lnTo>
                <a:lnTo>
                  <a:pt x="335120" y="6145"/>
                </a:lnTo>
                <a:lnTo>
                  <a:pt x="492748" y="27296"/>
                </a:lnTo>
                <a:lnTo>
                  <a:pt x="485585" y="0"/>
                </a:lnTo>
                <a:lnTo>
                  <a:pt x="485585" y="197625"/>
                </a:lnTo>
                <a:lnTo>
                  <a:pt x="683210" y="197625"/>
                </a:lnTo>
                <a:lnTo>
                  <a:pt x="703682" y="169990"/>
                </a:lnTo>
                <a:lnTo>
                  <a:pt x="711184" y="307146"/>
                </a:lnTo>
                <a:lnTo>
                  <a:pt x="676386" y="471599"/>
                </a:lnTo>
                <a:lnTo>
                  <a:pt x="683210" y="471259"/>
                </a:lnTo>
                <a:lnTo>
                  <a:pt x="485585" y="471259"/>
                </a:lnTo>
                <a:lnTo>
                  <a:pt x="485585" y="668884"/>
                </a:lnTo>
                <a:cubicBezTo>
                  <a:pt x="485698" y="673433"/>
                  <a:pt x="485812" y="677983"/>
                  <a:pt x="485925" y="682532"/>
                </a:cubicBezTo>
                <a:lnTo>
                  <a:pt x="328296" y="683211"/>
                </a:lnTo>
                <a:lnTo>
                  <a:pt x="252555" y="682532"/>
                </a:lnTo>
                <a:lnTo>
                  <a:pt x="211951" y="668884"/>
                </a:lnTo>
                <a:lnTo>
                  <a:pt x="211951" y="471259"/>
                </a:lnTo>
                <a:lnTo>
                  <a:pt x="14326" y="471259"/>
                </a:lnTo>
                <a:lnTo>
                  <a:pt x="7502" y="471599"/>
                </a:lnTo>
                <a:lnTo>
                  <a:pt x="0" y="34809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8081"/>
    </mc:Choice>
    <mc:Fallback xmlns="">
      <p:transition spd="slow" advTm="88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8021"/>
            <a:ext cx="12344400" cy="982579"/>
          </a:xfrm>
        </p:spPr>
        <p:txBody>
          <a:bodyPr/>
          <a:lstStyle/>
          <a:p>
            <a:pPr algn="ctr"/>
            <a:r>
              <a:rPr lang="en-US" b="1" dirty="0">
                <a:solidFill>
                  <a:srgbClr val="FFC000"/>
                </a:solidFill>
                <a:latin typeface="Arial" panose="020B0604020202020204" pitchFamily="34" charset="0"/>
                <a:cs typeface="Arial" panose="020B0604020202020204" pitchFamily="34" charset="0"/>
              </a:rPr>
              <a:t>World</a:t>
            </a:r>
          </a:p>
        </p:txBody>
      </p:sp>
      <p:sp>
        <p:nvSpPr>
          <p:cNvPr id="12291" name="Rectangle 3"/>
          <p:cNvSpPr>
            <a:spLocks noGrp="1" noChangeArrowheads="1"/>
          </p:cNvSpPr>
          <p:nvPr>
            <p:ph idx="1"/>
          </p:nvPr>
        </p:nvSpPr>
        <p:spPr>
          <a:xfrm>
            <a:off x="0" y="1143000"/>
            <a:ext cx="12344400" cy="5714999"/>
          </a:xfrm>
        </p:spPr>
        <p:txBody>
          <a:bodyPr>
            <a:noAutofit/>
          </a:bodyPr>
          <a:lstStyle/>
          <a:p>
            <a:r>
              <a:rPr lang="en-US" sz="2400" b="1" dirty="0">
                <a:latin typeface="Arial" panose="020B0604020202020204" pitchFamily="34" charset="0"/>
                <a:cs typeface="Arial" panose="020B0604020202020204" pitchFamily="34" charset="0"/>
              </a:rPr>
              <a:t>Jesus came into the world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because</a:t>
            </a:r>
            <a:r>
              <a:rPr lang="en-US" sz="2400" b="1" dirty="0">
                <a:solidFill>
                  <a:srgbClr val="FFFF00"/>
                </a:solidFill>
                <a:latin typeface="Arial" panose="020B0604020202020204" pitchFamily="34" charset="0"/>
                <a:cs typeface="Arial" panose="020B0604020202020204" pitchFamily="34" charset="0"/>
              </a:rPr>
              <a:t> God so loved the world</a:t>
            </a:r>
            <a:r>
              <a:rPr lang="en-US" sz="2400" b="1" dirty="0">
                <a:latin typeface="Arial" panose="020B0604020202020204" pitchFamily="34" charset="0"/>
                <a:cs typeface="Arial" panose="020B0604020202020204" pitchFamily="34" charset="0"/>
              </a:rPr>
              <a:t> (John 3:16)</a:t>
            </a:r>
          </a:p>
          <a:p>
            <a:r>
              <a:rPr lang="en-US" sz="2400" b="1" dirty="0">
                <a:latin typeface="Arial" panose="020B0604020202020204" pitchFamily="34" charset="0"/>
                <a:cs typeface="Arial" panose="020B0604020202020204" pitchFamily="34" charset="0"/>
              </a:rPr>
              <a:t>Different contexts</a:t>
            </a:r>
          </a:p>
          <a:p>
            <a:pPr lvl="1">
              <a:tabLst>
                <a:tab pos="2454275" algn="l"/>
              </a:tabLst>
            </a:pPr>
            <a:r>
              <a:rPr lang="en-US" b="1" dirty="0">
                <a:latin typeface="Arial" panose="020B0604020202020204" pitchFamily="34" charset="0"/>
                <a:cs typeface="Arial" panose="020B0604020202020204" pitchFamily="34" charset="0"/>
              </a:rPr>
              <a:t>John 3:16 – </a:t>
            </a:r>
            <a:r>
              <a:rPr lang="en-US" b="1" dirty="0">
                <a:solidFill>
                  <a:srgbClr val="FFFF00"/>
                </a:solidFill>
                <a:latin typeface="Arial" panose="020B0604020202020204" pitchFamily="34" charset="0"/>
                <a:cs typeface="Arial" panose="020B0604020202020204" pitchFamily="34" charset="0"/>
              </a:rPr>
              <a:t>His creation – mankind floundering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	without knowing God</a:t>
            </a:r>
          </a:p>
          <a:p>
            <a:pPr lvl="1"/>
            <a:endParaRPr lang="en-US" dirty="0"/>
          </a:p>
        </p:txBody>
      </p:sp>
      <p:sp>
        <p:nvSpPr>
          <p:cNvPr id="12292" name="Rectangle 4"/>
          <p:cNvSpPr>
            <a:spLocks noGrp="1" noChangeArrowheads="1"/>
          </p:cNvSpPr>
          <p:nvPr>
            <p:ph sz="half" idx="4294967295"/>
          </p:nvPr>
        </p:nvSpPr>
        <p:spPr>
          <a:xfrm>
            <a:off x="20855" y="3058528"/>
            <a:ext cx="11811000" cy="3799472"/>
          </a:xfrm>
        </p:spPr>
        <p:txBody>
          <a:bodyPr>
            <a:noAutofit/>
          </a:bodyPr>
          <a:lstStyle/>
          <a:p>
            <a:endParaRPr lang="en-US" sz="2400" dirty="0"/>
          </a:p>
          <a:p>
            <a:endParaRPr lang="en-US" sz="2400" dirty="0"/>
          </a:p>
        </p:txBody>
      </p:sp>
      <p:pic>
        <p:nvPicPr>
          <p:cNvPr id="9" name="Picture 8">
            <a:extLst>
              <a:ext uri="{FF2B5EF4-FFF2-40B4-BE49-F238E27FC236}">
                <a16:creationId xmlns:a16="http://schemas.microsoft.com/office/drawing/2014/main" id="{7A781BD0-E965-4FC8-2F63-7228CC757467}"/>
              </a:ext>
            </a:extLst>
          </p:cNvPr>
          <p:cNvPicPr>
            <a:picLocks noChangeAspect="1"/>
          </p:cNvPicPr>
          <p:nvPr/>
        </p:nvPicPr>
        <p:blipFill>
          <a:blip r:embed="rId4"/>
          <a:stretch>
            <a:fillRect/>
          </a:stretch>
        </p:blipFill>
        <p:spPr>
          <a:xfrm>
            <a:off x="9363978" y="8020"/>
            <a:ext cx="2724150" cy="37994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05"/>
    </mc:Choice>
    <mc:Fallback xmlns="">
      <p:transition spd="slow" advTm="20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2|4.6|8.3|23.5|6.8"/>
</p:tagLst>
</file>

<file path=ppt/tags/tag10.xml><?xml version="1.0" encoding="utf-8"?>
<p:tagLst xmlns:a="http://schemas.openxmlformats.org/drawingml/2006/main" xmlns:r="http://schemas.openxmlformats.org/officeDocument/2006/relationships" xmlns:p="http://schemas.openxmlformats.org/presentationml/2006/main">
  <p:tag name="TIMING" val="|7.1|6.2|5.3|13.1"/>
</p:tagLst>
</file>

<file path=ppt/tags/tag11.xml><?xml version="1.0" encoding="utf-8"?>
<p:tagLst xmlns:a="http://schemas.openxmlformats.org/drawingml/2006/main" xmlns:r="http://schemas.openxmlformats.org/officeDocument/2006/relationships" xmlns:p="http://schemas.openxmlformats.org/presentationml/2006/main">
  <p:tag name="TIMING" val="|2.9|11.1|15.1|6.5"/>
</p:tagLst>
</file>

<file path=ppt/tags/tag12.xml><?xml version="1.0" encoding="utf-8"?>
<p:tagLst xmlns:a="http://schemas.openxmlformats.org/drawingml/2006/main" xmlns:r="http://schemas.openxmlformats.org/officeDocument/2006/relationships" xmlns:p="http://schemas.openxmlformats.org/presentationml/2006/main">
  <p:tag name="TIMING" val="|69"/>
</p:tagLst>
</file>

<file path=ppt/tags/tag2.xml><?xml version="1.0" encoding="utf-8"?>
<p:tagLst xmlns:a="http://schemas.openxmlformats.org/drawingml/2006/main" xmlns:r="http://schemas.openxmlformats.org/officeDocument/2006/relationships" xmlns:p="http://schemas.openxmlformats.org/presentationml/2006/main">
  <p:tag name="TIMING" val="|29.7|3.1|15.7"/>
</p:tagLst>
</file>

<file path=ppt/tags/tag3.xml><?xml version="1.0" encoding="utf-8"?>
<p:tagLst xmlns:a="http://schemas.openxmlformats.org/drawingml/2006/main" xmlns:r="http://schemas.openxmlformats.org/officeDocument/2006/relationships" xmlns:p="http://schemas.openxmlformats.org/presentationml/2006/main">
  <p:tag name="TIMING" val="|4.6|20.5|16"/>
</p:tagLst>
</file>

<file path=ppt/tags/tag4.xml><?xml version="1.0" encoding="utf-8"?>
<p:tagLst xmlns:a="http://schemas.openxmlformats.org/drawingml/2006/main" xmlns:r="http://schemas.openxmlformats.org/officeDocument/2006/relationships" xmlns:p="http://schemas.openxmlformats.org/presentationml/2006/main">
  <p:tag name="TIMING" val="|19|4.7|3.5"/>
</p:tagLst>
</file>

<file path=ppt/tags/tag5.xml><?xml version="1.0" encoding="utf-8"?>
<p:tagLst xmlns:a="http://schemas.openxmlformats.org/drawingml/2006/main" xmlns:r="http://schemas.openxmlformats.org/officeDocument/2006/relationships" xmlns:p="http://schemas.openxmlformats.org/presentationml/2006/main">
  <p:tag name="TIMING" val="|50.9|6.1|2.5|2.2|3.1|2.7|4"/>
</p:tagLst>
</file>

<file path=ppt/tags/tag6.xml><?xml version="1.0" encoding="utf-8"?>
<p:tagLst xmlns:a="http://schemas.openxmlformats.org/drawingml/2006/main" xmlns:r="http://schemas.openxmlformats.org/officeDocument/2006/relationships" xmlns:p="http://schemas.openxmlformats.org/presentationml/2006/main">
  <p:tag name="TIMING" val="|38.2|2"/>
</p:tagLst>
</file>

<file path=ppt/tags/tag7.xml><?xml version="1.0" encoding="utf-8"?>
<p:tagLst xmlns:a="http://schemas.openxmlformats.org/drawingml/2006/main" xmlns:r="http://schemas.openxmlformats.org/officeDocument/2006/relationships" xmlns:p="http://schemas.openxmlformats.org/presentationml/2006/main">
  <p:tag name="TIMING" val="|32.5|11.8"/>
</p:tagLst>
</file>

<file path=ppt/tags/tag8.xml><?xml version="1.0" encoding="utf-8"?>
<p:tagLst xmlns:a="http://schemas.openxmlformats.org/drawingml/2006/main" xmlns:r="http://schemas.openxmlformats.org/officeDocument/2006/relationships" xmlns:p="http://schemas.openxmlformats.org/presentationml/2006/main">
  <p:tag name="TIMING" val="|38.9|21.1|18.5"/>
</p:tagLst>
</file>

<file path=ppt/tags/tag9.xml><?xml version="1.0" encoding="utf-8"?>
<p:tagLst xmlns:a="http://schemas.openxmlformats.org/drawingml/2006/main" xmlns:r="http://schemas.openxmlformats.org/officeDocument/2006/relationships" xmlns:p="http://schemas.openxmlformats.org/presentationml/2006/main">
  <p:tag name="TIMING" val="|49.6"/>
</p:tagLst>
</file>

<file path=ppt/theme/theme1.xml><?xml version="1.0" encoding="utf-8"?>
<a:theme xmlns:a="http://schemas.openxmlformats.org/drawingml/2006/main" name="Text slid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xt slide" id="{97790DCF-FC74-4A47-A8B0-1C8DB7E32B7D}" vid="{BA384317-5120-4916-B5C2-466A913BA482}"/>
    </a:ext>
  </a:extLst>
</a:theme>
</file>

<file path=docProps/app.xml><?xml version="1.0" encoding="utf-8"?>
<Properties xmlns="http://schemas.openxmlformats.org/officeDocument/2006/extended-properties" xmlns:vt="http://schemas.openxmlformats.org/officeDocument/2006/docPropsVTypes">
  <Template/>
  <TotalTime>16520</TotalTime>
  <Words>3610</Words>
  <Application>Microsoft Office PowerPoint</Application>
  <PresentationFormat>Widescreen</PresentationFormat>
  <Paragraphs>234</Paragraphs>
  <Slides>30</Slides>
  <Notes>0</Notes>
  <HiddenSlides>0</HiddenSlides>
  <MMClips>30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Aptos</vt:lpstr>
      <vt:lpstr>Aptos Display</vt:lpstr>
      <vt:lpstr>Arial</vt:lpstr>
      <vt:lpstr>Text slide</vt:lpstr>
      <vt:lpstr>John 17:1-26</vt:lpstr>
      <vt:lpstr>Flashback: John 15:1-5 I am the true vine, and my Father is the vine grower.</vt:lpstr>
      <vt:lpstr>Flashback: John 15:1-5 I am the true vine, and my Father is the vine grower.</vt:lpstr>
      <vt:lpstr>Priestly Prayer</vt:lpstr>
      <vt:lpstr>Glorify</vt:lpstr>
      <vt:lpstr>Eternal Life Now this is eternal life, that they should know you,  the only true God, and the one whom you sent, Jesus Christ. (John 17:3)</vt:lpstr>
      <vt:lpstr>Name I revealed your name to those whom you gave me out of the world. (John 17:6)</vt:lpstr>
      <vt:lpstr>Name I revealed your name to those whom you gave me  out of the world. (John 17:6)</vt:lpstr>
      <vt:lpstr>World</vt:lpstr>
      <vt:lpstr>World</vt:lpstr>
      <vt:lpstr>Claim</vt:lpstr>
      <vt:lpstr>That they may be one</vt:lpstr>
      <vt:lpstr>Consecrate Consecrate them in the truth. (John 17:17)</vt:lpstr>
      <vt:lpstr>Consecration of the Church Guardian of the Truth</vt:lpstr>
      <vt:lpstr>Consecrated in truth</vt:lpstr>
      <vt:lpstr>Serpent in the Garden None of them was lost except the son of destruction (John 17:12)</vt:lpstr>
      <vt:lpstr>Glory of Jesus </vt:lpstr>
      <vt:lpstr>Jesus’ Certainty That the world may know that you sent me (John 17:23)</vt:lpstr>
      <vt:lpstr>Glory That they may see my glory that you gave me (John 17:24)</vt:lpstr>
      <vt:lpstr>Summary of Christ’s Mission</vt:lpstr>
      <vt:lpstr>Jesus’ Last Prayer before His Crucifixion</vt:lpstr>
      <vt:lpstr>The Lord’s Prayer John 17</vt:lpstr>
      <vt:lpstr>The Lord’s Prayer John 17</vt:lpstr>
      <vt:lpstr>Road to Glory</vt:lpstr>
      <vt:lpstr>Betrayal</vt:lpstr>
      <vt:lpstr>Pilate and the Priests</vt:lpstr>
      <vt:lpstr>Arrest</vt:lpstr>
      <vt:lpstr>Peter’s Defense of Jesus</vt:lpstr>
      <vt:lpstr>Jesus before the High Priest(s)</vt:lpstr>
      <vt:lpstr>Jesus, King of the Universe on Trial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Kings 18:9-20 2 Chronicles 32</dc:title>
  <dc:creator>Bill</dc:creator>
  <cp:lastModifiedBy>Dan Holsen</cp:lastModifiedBy>
  <cp:revision>110</cp:revision>
  <cp:lastPrinted>2013-05-06T03:56:08Z</cp:lastPrinted>
  <dcterms:created xsi:type="dcterms:W3CDTF">2013-05-04T02:42:16Z</dcterms:created>
  <dcterms:modified xsi:type="dcterms:W3CDTF">2026-02-17T19:00:56Z</dcterms:modified>
</cp:coreProperties>
</file>