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65" r:id="rId2"/>
    <p:sldId id="325" r:id="rId3"/>
    <p:sldId id="330" r:id="rId4"/>
    <p:sldId id="351" r:id="rId5"/>
    <p:sldId id="322" r:id="rId6"/>
    <p:sldId id="352" r:id="rId7"/>
    <p:sldId id="328" r:id="rId8"/>
    <p:sldId id="327" r:id="rId9"/>
    <p:sldId id="332" r:id="rId10"/>
    <p:sldId id="337" r:id="rId11"/>
    <p:sldId id="338" r:id="rId12"/>
    <p:sldId id="339" r:id="rId13"/>
    <p:sldId id="353" r:id="rId14"/>
    <p:sldId id="340" r:id="rId15"/>
    <p:sldId id="341" r:id="rId16"/>
    <p:sldId id="310" r:id="rId17"/>
    <p:sldId id="343" r:id="rId18"/>
    <p:sldId id="344" r:id="rId19"/>
    <p:sldId id="342" r:id="rId20"/>
    <p:sldId id="348" r:id="rId21"/>
    <p:sldId id="356" r:id="rId22"/>
    <p:sldId id="346" r:id="rId23"/>
    <p:sldId id="336" r:id="rId24"/>
    <p:sldId id="355" r:id="rId25"/>
    <p:sldId id="349" r:id="rId26"/>
    <p:sldId id="335" r:id="rId27"/>
    <p:sldId id="345" r:id="rId28"/>
    <p:sldId id="331" r:id="rId29"/>
  </p:sldIdLst>
  <p:sldSz cx="12188825"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9C880-A1DD-47A3-8D72-047B4E3A1718}" v="66" dt="2026-02-08T21:33:35.9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3230" autoAdjust="0"/>
  </p:normalViewPr>
  <p:slideViewPr>
    <p:cSldViewPr showGuides="1">
      <p:cViewPr varScale="1">
        <p:scale>
          <a:sx n="60" d="100"/>
          <a:sy n="60" d="100"/>
        </p:scale>
        <p:origin x="1550" y="274"/>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2/10/2026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2/10/2026</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reviewing John chapters 15 &amp; 16 today.</a:t>
            </a:r>
          </a:p>
          <a:p>
            <a:r>
              <a:rPr lang="en-US"/>
              <a:t>Before we begin, I’m goin to take you to the last sentence in cht 14.. It says:</a:t>
            </a:r>
          </a:p>
        </p:txBody>
      </p:sp>
      <p:sp>
        <p:nvSpPr>
          <p:cNvPr id="4" name="Slide Number Placeholder 3"/>
          <p:cNvSpPr>
            <a:spLocks noGrp="1"/>
          </p:cNvSpPr>
          <p:nvPr>
            <p:ph type="sldNum" sz="quarter" idx="5"/>
          </p:nvPr>
        </p:nvSpPr>
        <p:spPr/>
        <p:txBody>
          <a:bodyPr/>
          <a:lstStyle/>
          <a:p>
            <a:fld id="{F93199CD-3E1B-4AE6-990F-76F925F5EA9F}" type="slidenum">
              <a:rPr lang="en-US" smtClean="0"/>
              <a:t>1</a:t>
            </a:fld>
            <a:endParaRPr lang="en-US"/>
          </a:p>
        </p:txBody>
      </p:sp>
    </p:spTree>
    <p:extLst>
      <p:ext uri="{BB962C8B-B14F-4D97-AF65-F5344CB8AC3E}">
        <p14:creationId xmlns:p14="http://schemas.microsoft.com/office/powerpoint/2010/main" val="3423353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Jesus moves on and begins a section about how they are to relate to eachother when he leaves. </a:t>
            </a:r>
          </a:p>
          <a:p>
            <a:r>
              <a:rPr lang="en-US"/>
              <a:t>READ</a:t>
            </a:r>
          </a:p>
          <a:p>
            <a:r>
              <a:rPr lang="en-US"/>
              <a:t>Ther are no explicit directions from Jesus and no reiterating of any of the various Jewish laws. Just one instruction. And they are to follow his example. Love one another</a:t>
            </a:r>
          </a:p>
          <a:p>
            <a:r>
              <a:rPr lang="en-US"/>
              <a:t>Jesus calls his apostles friends and tells them why. ****</a:t>
            </a:r>
          </a:p>
          <a:p>
            <a:endParaRPr lang="en-US"/>
          </a:p>
        </p:txBody>
      </p:sp>
      <p:sp>
        <p:nvSpPr>
          <p:cNvPr id="4" name="Slide Number Placeholder 3"/>
          <p:cNvSpPr>
            <a:spLocks noGrp="1"/>
          </p:cNvSpPr>
          <p:nvPr>
            <p:ph type="sldNum" sz="quarter" idx="5"/>
          </p:nvPr>
        </p:nvSpPr>
        <p:spPr/>
        <p:txBody>
          <a:bodyPr/>
          <a:lstStyle/>
          <a:p>
            <a:fld id="{F93199CD-3E1B-4AE6-990F-76F925F5EA9F}" type="slidenum">
              <a:rPr lang="en-US" smtClean="0"/>
              <a:t>10</a:t>
            </a:fld>
            <a:endParaRPr lang="en-US"/>
          </a:p>
        </p:txBody>
      </p:sp>
    </p:spTree>
    <p:extLst>
      <p:ext uri="{BB962C8B-B14F-4D97-AF65-F5344CB8AC3E}">
        <p14:creationId xmlns:p14="http://schemas.microsoft.com/office/powerpoint/2010/main" val="1767154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Jesus reminds the apostles not to get too haughty  BLUE * </a:t>
            </a:r>
          </a:p>
          <a:p>
            <a:r>
              <a:rPr lang="en-US"/>
              <a:t>At the time, a disciple looked around and chose a rabbi, and then followed him. Jeus specifically chose his disciples just as he specifically calls to us.</a:t>
            </a:r>
          </a:p>
          <a:p>
            <a:r>
              <a:rPr lang="en-US"/>
              <a:t>RED *  YELLOW * GREEN * READ</a:t>
            </a:r>
          </a:p>
        </p:txBody>
      </p:sp>
      <p:sp>
        <p:nvSpPr>
          <p:cNvPr id="4" name="Slide Number Placeholder 3"/>
          <p:cNvSpPr>
            <a:spLocks noGrp="1"/>
          </p:cNvSpPr>
          <p:nvPr>
            <p:ph type="sldNum" sz="quarter" idx="5"/>
          </p:nvPr>
        </p:nvSpPr>
        <p:spPr/>
        <p:txBody>
          <a:bodyPr/>
          <a:lstStyle/>
          <a:p>
            <a:fld id="{F93199CD-3E1B-4AE6-990F-76F925F5EA9F}" type="slidenum">
              <a:rPr lang="en-US" smtClean="0"/>
              <a:t>11</a:t>
            </a:fld>
            <a:endParaRPr lang="en-US"/>
          </a:p>
        </p:txBody>
      </p:sp>
    </p:spTree>
    <p:extLst>
      <p:ext uri="{BB962C8B-B14F-4D97-AF65-F5344CB8AC3E}">
        <p14:creationId xmlns:p14="http://schemas.microsoft.com/office/powerpoint/2010/main" val="429647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Jesus has spelled out for the disciple the privileges of discipleship. </a:t>
            </a:r>
          </a:p>
          <a:p>
            <a:r>
              <a:rPr lang="en-US"/>
              <a:t>So what are the privileges of the Disciples of Jesus ****</a:t>
            </a:r>
          </a:p>
          <a:p>
            <a:r>
              <a:rPr lang="en-US"/>
              <a:t>He will now spell out the difficulties</a:t>
            </a:r>
          </a:p>
          <a:p>
            <a:endParaRPr lang="en-US"/>
          </a:p>
        </p:txBody>
      </p:sp>
      <p:sp>
        <p:nvSpPr>
          <p:cNvPr id="4" name="Slide Number Placeholder 3"/>
          <p:cNvSpPr>
            <a:spLocks noGrp="1"/>
          </p:cNvSpPr>
          <p:nvPr>
            <p:ph type="sldNum" sz="quarter" idx="5"/>
          </p:nvPr>
        </p:nvSpPr>
        <p:spPr/>
        <p:txBody>
          <a:bodyPr/>
          <a:lstStyle/>
          <a:p>
            <a:fld id="{F93199CD-3E1B-4AE6-990F-76F925F5EA9F}" type="slidenum">
              <a:rPr lang="en-US" smtClean="0"/>
              <a:t>12</a:t>
            </a:fld>
            <a:endParaRPr lang="en-US"/>
          </a:p>
        </p:txBody>
      </p:sp>
    </p:spTree>
    <p:extLst>
      <p:ext uri="{BB962C8B-B14F-4D97-AF65-F5344CB8AC3E}">
        <p14:creationId xmlns:p14="http://schemas.microsoft.com/office/powerpoint/2010/main" val="7903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a:t>
            </a:r>
          </a:p>
          <a:p>
            <a:r>
              <a:rPr lang="en-US"/>
              <a:t>****John is writing down the warnings Jesus gave to his own apostles, but John is also writing to a specific persecuted audience and to us too. He throws in a bit of irony here. </a:t>
            </a:r>
          </a:p>
          <a:p>
            <a:r>
              <a:rPr lang="en-US"/>
              <a:t>*</a:t>
            </a:r>
          </a:p>
        </p:txBody>
      </p:sp>
      <p:sp>
        <p:nvSpPr>
          <p:cNvPr id="4" name="Slide Number Placeholder 3"/>
          <p:cNvSpPr>
            <a:spLocks noGrp="1"/>
          </p:cNvSpPr>
          <p:nvPr>
            <p:ph type="sldNum" sz="quarter" idx="5"/>
          </p:nvPr>
        </p:nvSpPr>
        <p:spPr/>
        <p:txBody>
          <a:bodyPr/>
          <a:lstStyle/>
          <a:p>
            <a:fld id="{F93199CD-3E1B-4AE6-990F-76F925F5EA9F}" type="slidenum">
              <a:rPr lang="en-US" smtClean="0"/>
              <a:t>13</a:t>
            </a:fld>
            <a:endParaRPr lang="en-US"/>
          </a:p>
        </p:txBody>
      </p:sp>
    </p:spTree>
    <p:extLst>
      <p:ext uri="{BB962C8B-B14F-4D97-AF65-F5344CB8AC3E}">
        <p14:creationId xmlns:p14="http://schemas.microsoft.com/office/powerpoint/2010/main" val="4238539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yellow *   But..*  read colors &amp; *</a:t>
            </a:r>
          </a:p>
        </p:txBody>
      </p:sp>
      <p:sp>
        <p:nvSpPr>
          <p:cNvPr id="4" name="Slide Number Placeholder 3"/>
          <p:cNvSpPr>
            <a:spLocks noGrp="1"/>
          </p:cNvSpPr>
          <p:nvPr>
            <p:ph type="sldNum" sz="quarter" idx="5"/>
          </p:nvPr>
        </p:nvSpPr>
        <p:spPr/>
        <p:txBody>
          <a:bodyPr/>
          <a:lstStyle/>
          <a:p>
            <a:fld id="{F93199CD-3E1B-4AE6-990F-76F925F5EA9F}" type="slidenum">
              <a:rPr lang="en-US" smtClean="0"/>
              <a:t>14</a:t>
            </a:fld>
            <a:endParaRPr lang="en-US"/>
          </a:p>
        </p:txBody>
      </p:sp>
    </p:spTree>
    <p:extLst>
      <p:ext uri="{BB962C8B-B14F-4D97-AF65-F5344CB8AC3E}">
        <p14:creationId xmlns:p14="http://schemas.microsoft.com/office/powerpoint/2010/main" val="1628408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Proceede from the father &amp; the son</a:t>
            </a:r>
          </a:p>
        </p:txBody>
      </p:sp>
      <p:sp>
        <p:nvSpPr>
          <p:cNvPr id="4" name="Slide Number Placeholder 3"/>
          <p:cNvSpPr>
            <a:spLocks noGrp="1"/>
          </p:cNvSpPr>
          <p:nvPr>
            <p:ph type="sldNum" sz="quarter" idx="5"/>
          </p:nvPr>
        </p:nvSpPr>
        <p:spPr/>
        <p:txBody>
          <a:bodyPr/>
          <a:lstStyle/>
          <a:p>
            <a:fld id="{F93199CD-3E1B-4AE6-990F-76F925F5EA9F}" type="slidenum">
              <a:rPr lang="en-US" smtClean="0"/>
              <a:t>15</a:t>
            </a:fld>
            <a:endParaRPr lang="en-US"/>
          </a:p>
        </p:txBody>
      </p:sp>
    </p:spTree>
    <p:extLst>
      <p:ext uri="{BB962C8B-B14F-4D97-AF65-F5344CB8AC3E}">
        <p14:creationId xmlns:p14="http://schemas.microsoft.com/office/powerpoint/2010/main" val="3086045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begin chapter 16, we see Jesus still  trying to prepare his apostles for what is coming READ </a:t>
            </a:r>
          </a:p>
          <a:p>
            <a:r>
              <a:rPr lang="en-US"/>
              <a:t>This is the forwarning : Be prepared for: ***</a:t>
            </a:r>
          </a:p>
        </p:txBody>
      </p:sp>
      <p:sp>
        <p:nvSpPr>
          <p:cNvPr id="4" name="Slide Number Placeholder 3"/>
          <p:cNvSpPr>
            <a:spLocks noGrp="1"/>
          </p:cNvSpPr>
          <p:nvPr>
            <p:ph type="sldNum" sz="quarter" idx="5"/>
          </p:nvPr>
        </p:nvSpPr>
        <p:spPr/>
        <p:txBody>
          <a:bodyPr/>
          <a:lstStyle/>
          <a:p>
            <a:fld id="{F93199CD-3E1B-4AE6-990F-76F925F5EA9F}" type="slidenum">
              <a:rPr lang="en-US" smtClean="0"/>
              <a:t>16</a:t>
            </a:fld>
            <a:endParaRPr lang="en-US"/>
          </a:p>
        </p:txBody>
      </p:sp>
    </p:spTree>
    <p:extLst>
      <p:ext uri="{BB962C8B-B14F-4D97-AF65-F5344CB8AC3E}">
        <p14:creationId xmlns:p14="http://schemas.microsoft.com/office/powerpoint/2010/main" val="818110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Jesus is also preparing them for his departure READ </a:t>
            </a:r>
          </a:p>
          <a:p>
            <a:r>
              <a:rPr lang="en-US"/>
              <a:t>In John 13 Peter did ask where Jesus was going, but with the intention to follow, In John 14 Thomas asked in order to figure out a way to follow. They are not asking now because they understand that they cannot follow, and in understanding what this maens are full of sorrow, which Jesus recognizes. *</a:t>
            </a:r>
          </a:p>
          <a:p>
            <a:pPr marL="0" indent="0">
              <a:buFont typeface="Arial" panose="020B0604020202020204" pitchFamily="34" charset="0"/>
              <a:buNone/>
            </a:pPr>
            <a:r>
              <a:rPr lang="en-US"/>
              <a:t>Jesus speaks of the advocate few times .**** </a:t>
            </a:r>
          </a:p>
          <a:p>
            <a:pPr marL="0" indent="0">
              <a:buFont typeface="Arial" panose="020B0604020202020204" pitchFamily="34" charset="0"/>
              <a:buNone/>
            </a:pPr>
            <a:r>
              <a:rPr lang="en-US"/>
              <a:t>Each time he stresses that he must leave for a permanent advocate to come to be with them forever. The withdrawl of the human Jesus is necessary of a permanat spiritual presence. </a:t>
            </a:r>
            <a:r>
              <a:rPr lang="en-US" sz="1200" b="0" i="0" kern="1200">
                <a:solidFill>
                  <a:schemeClr val="tx1"/>
                </a:solidFill>
                <a:effectLst/>
                <a:latin typeface="+mn-lt"/>
                <a:ea typeface="+mn-ea"/>
                <a:cs typeface="+mn-cs"/>
              </a:rPr>
              <a:t>God wants us to walk by faith, and not by sight, and if Jesus were here bodily, there would be great temptation to walk by sight, and not by faith. Truly, it is better for you that I Go</a:t>
            </a:r>
            <a:endParaRPr lang="en-US"/>
          </a:p>
        </p:txBody>
      </p:sp>
      <p:sp>
        <p:nvSpPr>
          <p:cNvPr id="4" name="Slide Number Placeholder 3"/>
          <p:cNvSpPr>
            <a:spLocks noGrp="1"/>
          </p:cNvSpPr>
          <p:nvPr>
            <p:ph type="sldNum" sz="quarter" idx="5"/>
          </p:nvPr>
        </p:nvSpPr>
        <p:spPr/>
        <p:txBody>
          <a:bodyPr/>
          <a:lstStyle/>
          <a:p>
            <a:fld id="{F93199CD-3E1B-4AE6-990F-76F925F5EA9F}" type="slidenum">
              <a:rPr lang="en-US" smtClean="0"/>
              <a:t>17</a:t>
            </a:fld>
            <a:endParaRPr lang="en-US"/>
          </a:p>
        </p:txBody>
      </p:sp>
    </p:spTree>
    <p:extLst>
      <p:ext uri="{BB962C8B-B14F-4D97-AF65-F5344CB8AC3E}">
        <p14:creationId xmlns:p14="http://schemas.microsoft.com/office/powerpoint/2010/main" val="83243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to RED * then say: Convict with regards to sin *  convict with…..</a:t>
            </a:r>
          </a:p>
        </p:txBody>
      </p:sp>
      <p:sp>
        <p:nvSpPr>
          <p:cNvPr id="4" name="Slide Number Placeholder 3"/>
          <p:cNvSpPr>
            <a:spLocks noGrp="1"/>
          </p:cNvSpPr>
          <p:nvPr>
            <p:ph type="sldNum" sz="quarter" idx="5"/>
          </p:nvPr>
        </p:nvSpPr>
        <p:spPr/>
        <p:txBody>
          <a:bodyPr/>
          <a:lstStyle/>
          <a:p>
            <a:fld id="{F93199CD-3E1B-4AE6-990F-76F925F5EA9F}" type="slidenum">
              <a:rPr lang="en-US" smtClean="0"/>
              <a:t>18</a:t>
            </a:fld>
            <a:endParaRPr lang="en-US"/>
          </a:p>
        </p:txBody>
      </p:sp>
    </p:spTree>
    <p:extLst>
      <p:ext uri="{BB962C8B-B14F-4D97-AF65-F5344CB8AC3E}">
        <p14:creationId xmlns:p14="http://schemas.microsoft.com/office/powerpoint/2010/main" val="330416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Jesus is talking about *</a:t>
            </a:r>
          </a:p>
          <a:p>
            <a:r>
              <a:rPr lang="en-US"/>
              <a:t>When we look at our vineyard, the father as the vineyard owner takes care of his vine, the son, and with the gifts of the holy spirit, the branches become fruitful.</a:t>
            </a:r>
          </a:p>
          <a:p>
            <a:endParaRPr lang="en-US"/>
          </a:p>
        </p:txBody>
      </p:sp>
      <p:sp>
        <p:nvSpPr>
          <p:cNvPr id="4" name="Slide Number Placeholder 3"/>
          <p:cNvSpPr>
            <a:spLocks noGrp="1"/>
          </p:cNvSpPr>
          <p:nvPr>
            <p:ph type="sldNum" sz="quarter" idx="5"/>
          </p:nvPr>
        </p:nvSpPr>
        <p:spPr/>
        <p:txBody>
          <a:bodyPr/>
          <a:lstStyle/>
          <a:p>
            <a:fld id="{F93199CD-3E1B-4AE6-990F-76F925F5EA9F}" type="slidenum">
              <a:rPr lang="en-US" smtClean="0"/>
              <a:t>19</a:t>
            </a:fld>
            <a:endParaRPr lang="en-US"/>
          </a:p>
        </p:txBody>
      </p:sp>
    </p:spTree>
    <p:extLst>
      <p:ext uri="{BB962C8B-B14F-4D97-AF65-F5344CB8AC3E}">
        <p14:creationId xmlns:p14="http://schemas.microsoft.com/office/powerpoint/2010/main" val="4217657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a:t>
            </a:r>
          </a:p>
          <a:p>
            <a:r>
              <a:rPr lang="en-US"/>
              <a:t>But in the next chapter and for 2 more chapters, Jesus keeps talking. It is only in Chapter 18 that he gets to where he is going</a:t>
            </a:r>
          </a:p>
          <a:p>
            <a:r>
              <a:rPr lang="en-US"/>
              <a:t>.3 scenarios that might be a possible answer as to why cpt 14 appears out of order.: </a:t>
            </a:r>
          </a:p>
          <a:p>
            <a:r>
              <a:rPr lang="en-US"/>
              <a:t>*scrolls out of order, </a:t>
            </a:r>
          </a:p>
          <a:p>
            <a:r>
              <a:rPr lang="en-US"/>
              <a:t>*walking &amp; talking </a:t>
            </a:r>
          </a:p>
          <a:p>
            <a:r>
              <a:rPr lang="en-US"/>
              <a:t>*or after a long supper as they are starting to get up and get ready, Jesus decides he must tell them more to help them understand and they sit back down &amp; listen.</a:t>
            </a:r>
          </a:p>
        </p:txBody>
      </p:sp>
      <p:sp>
        <p:nvSpPr>
          <p:cNvPr id="4" name="Slide Number Placeholder 3"/>
          <p:cNvSpPr>
            <a:spLocks noGrp="1"/>
          </p:cNvSpPr>
          <p:nvPr>
            <p:ph type="sldNum" sz="quarter" idx="5"/>
          </p:nvPr>
        </p:nvSpPr>
        <p:spPr/>
        <p:txBody>
          <a:bodyPr/>
          <a:lstStyle/>
          <a:p>
            <a:fld id="{F93199CD-3E1B-4AE6-990F-76F925F5EA9F}" type="slidenum">
              <a:rPr lang="en-US" smtClean="0"/>
              <a:t>2</a:t>
            </a:fld>
            <a:endParaRPr lang="en-US"/>
          </a:p>
        </p:txBody>
      </p:sp>
    </p:spTree>
    <p:extLst>
      <p:ext uri="{BB962C8B-B14F-4D97-AF65-F5344CB8AC3E}">
        <p14:creationId xmlns:p14="http://schemas.microsoft.com/office/powerpoint/2010/main" val="1793312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don’t often talk about what the holy spirit does for us., so I thought we could take a quick refresh as to what Jesus is promising the apostles, and what both John’s audience and us receive from the Holy spirit.</a:t>
            </a:r>
          </a:p>
          <a:p>
            <a:r>
              <a:rPr lang="en-US"/>
              <a:t>READ. These are the gifts. We however need to use them. And when we do.</a:t>
            </a:r>
          </a:p>
        </p:txBody>
      </p:sp>
      <p:sp>
        <p:nvSpPr>
          <p:cNvPr id="4" name="Slide Number Placeholder 3"/>
          <p:cNvSpPr>
            <a:spLocks noGrp="1"/>
          </p:cNvSpPr>
          <p:nvPr>
            <p:ph type="sldNum" sz="quarter" idx="5"/>
          </p:nvPr>
        </p:nvSpPr>
        <p:spPr/>
        <p:txBody>
          <a:bodyPr/>
          <a:lstStyle/>
          <a:p>
            <a:fld id="{F93199CD-3E1B-4AE6-990F-76F925F5EA9F}" type="slidenum">
              <a:rPr lang="en-US" smtClean="0"/>
              <a:t>20</a:t>
            </a:fld>
            <a:endParaRPr lang="en-US"/>
          </a:p>
        </p:txBody>
      </p:sp>
    </p:spTree>
    <p:extLst>
      <p:ext uri="{BB962C8B-B14F-4D97-AF65-F5344CB8AC3E}">
        <p14:creationId xmlns:p14="http://schemas.microsoft.com/office/powerpoint/2010/main" val="453919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as that pruned branch attached to the one true vine, we get the 12 fruits of the holy spirit</a:t>
            </a:r>
          </a:p>
        </p:txBody>
      </p:sp>
      <p:sp>
        <p:nvSpPr>
          <p:cNvPr id="4" name="Slide Number Placeholder 3"/>
          <p:cNvSpPr>
            <a:spLocks noGrp="1"/>
          </p:cNvSpPr>
          <p:nvPr>
            <p:ph type="sldNum" sz="quarter" idx="5"/>
          </p:nvPr>
        </p:nvSpPr>
        <p:spPr/>
        <p:txBody>
          <a:bodyPr/>
          <a:lstStyle/>
          <a:p>
            <a:fld id="{F93199CD-3E1B-4AE6-990F-76F925F5EA9F}" type="slidenum">
              <a:rPr lang="en-US" smtClean="0"/>
              <a:t>21</a:t>
            </a:fld>
            <a:endParaRPr lang="en-US"/>
          </a:p>
        </p:txBody>
      </p:sp>
    </p:spTree>
    <p:extLst>
      <p:ext uri="{BB962C8B-B14F-4D97-AF65-F5344CB8AC3E}">
        <p14:creationId xmlns:p14="http://schemas.microsoft.com/office/powerpoint/2010/main" val="2993823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Jesus knows they are confused, and as he often does, uses a parable to make his meaning easier to understand. This parable also has meaning for John’s persecuted audience</a:t>
            </a:r>
          </a:p>
          <a:p>
            <a:endParaRPr lang="en-US"/>
          </a:p>
        </p:txBody>
      </p:sp>
      <p:sp>
        <p:nvSpPr>
          <p:cNvPr id="4" name="Slide Number Placeholder 3"/>
          <p:cNvSpPr>
            <a:spLocks noGrp="1"/>
          </p:cNvSpPr>
          <p:nvPr>
            <p:ph type="sldNum" sz="quarter" idx="5"/>
          </p:nvPr>
        </p:nvSpPr>
        <p:spPr/>
        <p:txBody>
          <a:bodyPr/>
          <a:lstStyle/>
          <a:p>
            <a:fld id="{F93199CD-3E1B-4AE6-990F-76F925F5EA9F}" type="slidenum">
              <a:rPr lang="en-US" smtClean="0"/>
              <a:t>23</a:t>
            </a:fld>
            <a:endParaRPr lang="en-US"/>
          </a:p>
        </p:txBody>
      </p:sp>
    </p:spTree>
    <p:extLst>
      <p:ext uri="{BB962C8B-B14F-4D97-AF65-F5344CB8AC3E}">
        <p14:creationId xmlns:p14="http://schemas.microsoft.com/office/powerpoint/2010/main" val="2474921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3199CD-3E1B-4AE6-990F-76F925F5EA9F}" type="slidenum">
              <a:rPr lang="en-US" smtClean="0"/>
              <a:t>24</a:t>
            </a:fld>
            <a:endParaRPr lang="en-US"/>
          </a:p>
        </p:txBody>
      </p:sp>
    </p:spTree>
    <p:extLst>
      <p:ext uri="{BB962C8B-B14F-4D97-AF65-F5344CB8AC3E}">
        <p14:creationId xmlns:p14="http://schemas.microsoft.com/office/powerpoint/2010/main" val="1907188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 *  WHITE – and the apostles get it. Yellow * WHITE *</a:t>
            </a:r>
          </a:p>
        </p:txBody>
      </p:sp>
      <p:sp>
        <p:nvSpPr>
          <p:cNvPr id="4" name="Slide Number Placeholder 3"/>
          <p:cNvSpPr>
            <a:spLocks noGrp="1"/>
          </p:cNvSpPr>
          <p:nvPr>
            <p:ph type="sldNum" sz="quarter" idx="5"/>
          </p:nvPr>
        </p:nvSpPr>
        <p:spPr/>
        <p:txBody>
          <a:bodyPr/>
          <a:lstStyle/>
          <a:p>
            <a:fld id="{F93199CD-3E1B-4AE6-990F-76F925F5EA9F}" type="slidenum">
              <a:rPr lang="en-US" smtClean="0"/>
              <a:t>25</a:t>
            </a:fld>
            <a:endParaRPr lang="en-US"/>
          </a:p>
        </p:txBody>
      </p:sp>
    </p:spTree>
    <p:extLst>
      <p:ext uri="{BB962C8B-B14F-4D97-AF65-F5344CB8AC3E}">
        <p14:creationId xmlns:p14="http://schemas.microsoft.com/office/powerpoint/2010/main" val="3715336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we come to the end of chapter 16</a:t>
            </a:r>
          </a:p>
        </p:txBody>
      </p:sp>
      <p:sp>
        <p:nvSpPr>
          <p:cNvPr id="4" name="Slide Number Placeholder 3"/>
          <p:cNvSpPr>
            <a:spLocks noGrp="1"/>
          </p:cNvSpPr>
          <p:nvPr>
            <p:ph type="sldNum" sz="quarter" idx="5"/>
          </p:nvPr>
        </p:nvSpPr>
        <p:spPr/>
        <p:txBody>
          <a:bodyPr/>
          <a:lstStyle/>
          <a:p>
            <a:fld id="{F93199CD-3E1B-4AE6-990F-76F925F5EA9F}" type="slidenum">
              <a:rPr lang="en-US" smtClean="0"/>
              <a:t>26</a:t>
            </a:fld>
            <a:endParaRPr lang="en-US"/>
          </a:p>
        </p:txBody>
      </p:sp>
    </p:spTree>
    <p:extLst>
      <p:ext uri="{BB962C8B-B14F-4D97-AF65-F5344CB8AC3E}">
        <p14:creationId xmlns:p14="http://schemas.microsoft.com/office/powerpoint/2010/main" val="567836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has been a long lesson but full of wonderful reflections. I am leaving you with 3 that I especially like</a:t>
            </a:r>
          </a:p>
        </p:txBody>
      </p:sp>
      <p:sp>
        <p:nvSpPr>
          <p:cNvPr id="4" name="Slide Number Placeholder 3"/>
          <p:cNvSpPr>
            <a:spLocks noGrp="1"/>
          </p:cNvSpPr>
          <p:nvPr>
            <p:ph type="sldNum" sz="quarter" idx="5"/>
          </p:nvPr>
        </p:nvSpPr>
        <p:spPr/>
        <p:txBody>
          <a:bodyPr/>
          <a:lstStyle/>
          <a:p>
            <a:fld id="{F93199CD-3E1B-4AE6-990F-76F925F5EA9F}" type="slidenum">
              <a:rPr lang="en-US" smtClean="0"/>
              <a:t>27</a:t>
            </a:fld>
            <a:endParaRPr lang="en-US"/>
          </a:p>
        </p:txBody>
      </p:sp>
    </p:spTree>
    <p:extLst>
      <p:ext uri="{BB962C8B-B14F-4D97-AF65-F5344CB8AC3E}">
        <p14:creationId xmlns:p14="http://schemas.microsoft.com/office/powerpoint/2010/main" val="620102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This would have been a problem for a Jewish person at the time.</a:t>
            </a:r>
          </a:p>
          <a:p>
            <a:r>
              <a:rPr lang="en-US"/>
              <a:t>At this time based on Jewish scripture the nation of Israel is considered the vine of God.  I’m going to give you 2 examples in Jewish scripture where this is cleary evident. From psalm 80 we have *</a:t>
            </a:r>
          </a:p>
        </p:txBody>
      </p:sp>
      <p:sp>
        <p:nvSpPr>
          <p:cNvPr id="4" name="Slide Number Placeholder 3"/>
          <p:cNvSpPr>
            <a:spLocks noGrp="1"/>
          </p:cNvSpPr>
          <p:nvPr>
            <p:ph type="sldNum" sz="quarter" idx="5"/>
          </p:nvPr>
        </p:nvSpPr>
        <p:spPr/>
        <p:txBody>
          <a:bodyPr/>
          <a:lstStyle/>
          <a:p>
            <a:fld id="{F93199CD-3E1B-4AE6-990F-76F925F5EA9F}" type="slidenum">
              <a:rPr lang="en-US" smtClean="0"/>
              <a:t>3</a:t>
            </a:fld>
            <a:endParaRPr lang="en-US"/>
          </a:p>
        </p:txBody>
      </p:sp>
    </p:spTree>
    <p:extLst>
      <p:ext uri="{BB962C8B-B14F-4D97-AF65-F5344CB8AC3E}">
        <p14:creationId xmlns:p14="http://schemas.microsoft.com/office/powerpoint/2010/main" val="2218761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admonishment from Isaia 5 – The Song of the Unfruitful Vineyard says: **</a:t>
            </a:r>
          </a:p>
        </p:txBody>
      </p:sp>
      <p:sp>
        <p:nvSpPr>
          <p:cNvPr id="4" name="Slide Number Placeholder 3"/>
          <p:cNvSpPr>
            <a:spLocks noGrp="1"/>
          </p:cNvSpPr>
          <p:nvPr>
            <p:ph type="sldNum" sz="quarter" idx="5"/>
          </p:nvPr>
        </p:nvSpPr>
        <p:spPr/>
        <p:txBody>
          <a:bodyPr/>
          <a:lstStyle/>
          <a:p>
            <a:fld id="{F93199CD-3E1B-4AE6-990F-76F925F5EA9F}" type="slidenum">
              <a:rPr lang="en-US" smtClean="0"/>
              <a:t>4</a:t>
            </a:fld>
            <a:endParaRPr lang="en-US"/>
          </a:p>
        </p:txBody>
      </p:sp>
    </p:spTree>
    <p:extLst>
      <p:ext uri="{BB962C8B-B14F-4D97-AF65-F5344CB8AC3E}">
        <p14:creationId xmlns:p14="http://schemas.microsoft.com/office/powerpoint/2010/main" val="4148402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see now there is a new true vine. The old vine, still  are the people of Israel. * the new true vine * is Jesus</a:t>
            </a:r>
          </a:p>
        </p:txBody>
      </p:sp>
      <p:sp>
        <p:nvSpPr>
          <p:cNvPr id="4" name="Slide Number Placeholder 3"/>
          <p:cNvSpPr>
            <a:spLocks noGrp="1"/>
          </p:cNvSpPr>
          <p:nvPr>
            <p:ph type="sldNum" sz="quarter" idx="5"/>
          </p:nvPr>
        </p:nvSpPr>
        <p:spPr/>
        <p:txBody>
          <a:bodyPr/>
          <a:lstStyle/>
          <a:p>
            <a:fld id="{F93199CD-3E1B-4AE6-990F-76F925F5EA9F}" type="slidenum">
              <a:rPr lang="en-US" smtClean="0"/>
              <a:t>5</a:t>
            </a:fld>
            <a:endParaRPr lang="en-US"/>
          </a:p>
        </p:txBody>
      </p:sp>
    </p:spTree>
    <p:extLst>
      <p:ext uri="{BB962C8B-B14F-4D97-AF65-F5344CB8AC3E}">
        <p14:creationId xmlns:p14="http://schemas.microsoft.com/office/powerpoint/2010/main" val="3017627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solidFill>
                  <a:srgbClr val="FF0000"/>
                </a:solidFill>
                <a:highlight>
                  <a:srgbClr val="FF0000"/>
                </a:highlight>
              </a:rPr>
              <a:t>As he does often to help people better understand, Jesus uses imagery and parables. </a:t>
            </a:r>
          </a:p>
          <a:p>
            <a:pPr marL="0" indent="0">
              <a:buFont typeface="Arial" panose="020B0604020202020204" pitchFamily="34" charset="0"/>
              <a:buNone/>
            </a:pPr>
            <a:r>
              <a:rPr lang="en-US">
                <a:solidFill>
                  <a:srgbClr val="FF0000"/>
                </a:solidFill>
                <a:highlight>
                  <a:srgbClr val="FF0000"/>
                </a:highlight>
              </a:rPr>
              <a:t>RED *John</a:t>
            </a:r>
            <a:r>
              <a:rPr lang="en-US">
                <a:highlight>
                  <a:srgbClr val="FF0000"/>
                </a:highlight>
              </a:rPr>
              <a:t> </a:t>
            </a:r>
            <a:r>
              <a:rPr lang="en-US"/>
              <a:t>while recounting what Jesus said, is even more specifically speaking to his audience, bothe at the time of his writing and to us. This is a reminder that separating yourself from God or doing what one please while saying you are faithful, will result in separation from God.  </a:t>
            </a:r>
          </a:p>
          <a:p>
            <a:pPr marL="0" indent="0">
              <a:buFont typeface="Arial" panose="020B0604020202020204" pitchFamily="34" charset="0"/>
              <a:buNone/>
            </a:pPr>
            <a:r>
              <a:rPr lang="en-US"/>
              <a:t>YELLOW *When pruned, cuts are made, painful,stops growth in a particular area, calusses form. The vine is given direction. And then only can it become more fruitful. Jesus is talking about us</a:t>
            </a:r>
          </a:p>
          <a:p>
            <a:pPr marL="0" indent="0">
              <a:buFont typeface="Arial" panose="020B0604020202020204" pitchFamily="34" charset="0"/>
              <a:buNone/>
            </a:pPr>
            <a:r>
              <a:rPr lang="en-US"/>
              <a:t>WHITE  *We see here that faith, being part of the vine is not enough. Works are needed fot it to be fruitful *</a:t>
            </a:r>
          </a:p>
        </p:txBody>
      </p:sp>
      <p:sp>
        <p:nvSpPr>
          <p:cNvPr id="4" name="Slide Number Placeholder 3"/>
          <p:cNvSpPr>
            <a:spLocks noGrp="1"/>
          </p:cNvSpPr>
          <p:nvPr>
            <p:ph type="sldNum" sz="quarter" idx="5"/>
          </p:nvPr>
        </p:nvSpPr>
        <p:spPr/>
        <p:txBody>
          <a:bodyPr/>
          <a:lstStyle/>
          <a:p>
            <a:fld id="{F93199CD-3E1B-4AE6-990F-76F925F5EA9F}" type="slidenum">
              <a:rPr lang="en-US" smtClean="0"/>
              <a:t>6</a:t>
            </a:fld>
            <a:endParaRPr lang="en-US"/>
          </a:p>
        </p:txBody>
      </p:sp>
    </p:spTree>
    <p:extLst>
      <p:ext uri="{BB962C8B-B14F-4D97-AF65-F5344CB8AC3E}">
        <p14:creationId xmlns:p14="http://schemas.microsoft.com/office/powerpoint/2010/main" val="2063207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 *</a:t>
            </a:r>
          </a:p>
          <a:p>
            <a:r>
              <a:rPr lang="en-US"/>
              <a:t> Read *</a:t>
            </a:r>
          </a:p>
          <a:p>
            <a:r>
              <a:rPr lang="en-US"/>
              <a:t>It is impossible to bear any fruit if not connected to the vine.</a:t>
            </a:r>
          </a:p>
          <a:p>
            <a:r>
              <a:rPr lang="en-US"/>
              <a:t>The new vine is Jesus</a:t>
            </a:r>
          </a:p>
          <a:p>
            <a:r>
              <a:rPr lang="en-US"/>
              <a:t>Only with Jesus can you bear much fruit and that fruit will have seeds that can bear even more fruit.</a:t>
            </a:r>
          </a:p>
        </p:txBody>
      </p:sp>
      <p:sp>
        <p:nvSpPr>
          <p:cNvPr id="4" name="Slide Number Placeholder 3"/>
          <p:cNvSpPr>
            <a:spLocks noGrp="1"/>
          </p:cNvSpPr>
          <p:nvPr>
            <p:ph type="sldNum" sz="quarter" idx="5"/>
          </p:nvPr>
        </p:nvSpPr>
        <p:spPr/>
        <p:txBody>
          <a:bodyPr/>
          <a:lstStyle/>
          <a:p>
            <a:fld id="{F93199CD-3E1B-4AE6-990F-76F925F5EA9F}" type="slidenum">
              <a:rPr lang="en-US" smtClean="0"/>
              <a:t>7</a:t>
            </a:fld>
            <a:endParaRPr lang="en-US"/>
          </a:p>
        </p:txBody>
      </p:sp>
    </p:spTree>
    <p:extLst>
      <p:ext uri="{BB962C8B-B14F-4D97-AF65-F5344CB8AC3E}">
        <p14:creationId xmlns:p14="http://schemas.microsoft.com/office/powerpoint/2010/main" val="1478494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 * Yellow *  green * </a:t>
            </a:r>
          </a:p>
          <a:p>
            <a:r>
              <a:rPr lang="en-US"/>
              <a:t>When we are aligned with God, what we ask will not be centered on our earthly desires but will be inlie with God’s desires.</a:t>
            </a:r>
          </a:p>
          <a:p>
            <a:r>
              <a:rPr lang="en-US"/>
              <a:t>This is not a competition. God treats us all as individuals doing our best.  WHITE</a:t>
            </a:r>
          </a:p>
          <a:p>
            <a:r>
              <a:rPr lang="en-US"/>
              <a:t>Spurgeon – Baptist commenatator in London in the late 1800’s</a:t>
            </a:r>
          </a:p>
        </p:txBody>
      </p:sp>
      <p:sp>
        <p:nvSpPr>
          <p:cNvPr id="4" name="Slide Number Placeholder 3"/>
          <p:cNvSpPr>
            <a:spLocks noGrp="1"/>
          </p:cNvSpPr>
          <p:nvPr>
            <p:ph type="sldNum" sz="quarter" idx="5"/>
          </p:nvPr>
        </p:nvSpPr>
        <p:spPr/>
        <p:txBody>
          <a:bodyPr/>
          <a:lstStyle/>
          <a:p>
            <a:fld id="{F93199CD-3E1B-4AE6-990F-76F925F5EA9F}" type="slidenum">
              <a:rPr lang="en-US" smtClean="0"/>
              <a:t>8</a:t>
            </a:fld>
            <a:endParaRPr lang="en-US"/>
          </a:p>
        </p:txBody>
      </p:sp>
    </p:spTree>
    <p:extLst>
      <p:ext uri="{BB962C8B-B14F-4D97-AF65-F5344CB8AC3E}">
        <p14:creationId xmlns:p14="http://schemas.microsoft.com/office/powerpoint/2010/main" val="404115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a:t>
            </a:r>
          </a:p>
          <a:p>
            <a:r>
              <a:rPr lang="en-US"/>
              <a:t>Jesus does not ask the disciples for more tha he is ready to do and to follow hos example. We see: *</a:t>
            </a:r>
          </a:p>
          <a:p>
            <a:endParaRPr lang="en-US"/>
          </a:p>
        </p:txBody>
      </p:sp>
      <p:sp>
        <p:nvSpPr>
          <p:cNvPr id="4" name="Slide Number Placeholder 3"/>
          <p:cNvSpPr>
            <a:spLocks noGrp="1"/>
          </p:cNvSpPr>
          <p:nvPr>
            <p:ph type="sldNum" sz="quarter" idx="5"/>
          </p:nvPr>
        </p:nvSpPr>
        <p:spPr/>
        <p:txBody>
          <a:bodyPr/>
          <a:lstStyle/>
          <a:p>
            <a:fld id="{F93199CD-3E1B-4AE6-990F-76F925F5EA9F}" type="slidenum">
              <a:rPr lang="en-US" smtClean="0"/>
              <a:t>9</a:t>
            </a:fld>
            <a:endParaRPr lang="en-US"/>
          </a:p>
        </p:txBody>
      </p:sp>
    </p:spTree>
    <p:extLst>
      <p:ext uri="{BB962C8B-B14F-4D97-AF65-F5344CB8AC3E}">
        <p14:creationId xmlns:p14="http://schemas.microsoft.com/office/powerpoint/2010/main" val="45589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2/10/2026</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2/10/2026</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2/10/2026</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2/10/2026</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2/10/2026</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2/10/2026</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2/10/2026</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2/10/2026</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2/10/2026</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2/10/2026</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2/10/2026</a:t>
            </a:fld>
            <a:endParaRPr lang="en-US"/>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0.png"/><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0.png"/><Relationship Id="rId2" Type="http://schemas.microsoft.com/office/2007/relationships/media" Target="../media/media10.m4a"/><Relationship Id="rId1" Type="http://schemas.openxmlformats.org/officeDocument/2006/relationships/tags" Target="../tags/tag11.xml"/><Relationship Id="rId6" Type="http://schemas.openxmlformats.org/officeDocument/2006/relationships/image" Target="../media/image18.png"/><Relationship Id="rId5" Type="http://schemas.openxmlformats.org/officeDocument/2006/relationships/notesSlide" Target="../notesSlides/notesSlide11.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0.png"/><Relationship Id="rId2" Type="http://schemas.microsoft.com/office/2007/relationships/media" Target="../media/media11.m4a"/><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notesSlide" Target="../notesSlides/notesSlide12.xml"/><Relationship Id="rId4"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0.png"/><Relationship Id="rId2" Type="http://schemas.microsoft.com/office/2007/relationships/media" Target="../media/media12.m4a"/><Relationship Id="rId1"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notesSlide" Target="../notesSlides/notesSlide13.xml"/><Relationship Id="rId4"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0.png"/><Relationship Id="rId2" Type="http://schemas.microsoft.com/office/2007/relationships/media" Target="../media/media14.m4a"/><Relationship Id="rId1" Type="http://schemas.openxmlformats.org/officeDocument/2006/relationships/tags" Target="../tags/tag15.xml"/><Relationship Id="rId6" Type="http://schemas.openxmlformats.org/officeDocument/2006/relationships/image" Target="../media/image21.png"/><Relationship Id="rId5" Type="http://schemas.openxmlformats.org/officeDocument/2006/relationships/notesSlide" Target="../notesSlides/notesSlide15.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10.png"/><Relationship Id="rId2" Type="http://schemas.microsoft.com/office/2007/relationships/media" Target="../media/media15.m4a"/><Relationship Id="rId1" Type="http://schemas.openxmlformats.org/officeDocument/2006/relationships/tags" Target="../tags/tag16.xml"/><Relationship Id="rId6" Type="http://schemas.openxmlformats.org/officeDocument/2006/relationships/image" Target="../media/image2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10.png"/><Relationship Id="rId2" Type="http://schemas.microsoft.com/office/2007/relationships/media" Target="../media/media16.m4a"/><Relationship Id="rId1" Type="http://schemas.openxmlformats.org/officeDocument/2006/relationships/tags" Target="../tags/tag17.xml"/><Relationship Id="rId6" Type="http://schemas.openxmlformats.org/officeDocument/2006/relationships/image" Target="../media/image23.png"/><Relationship Id="rId5" Type="http://schemas.openxmlformats.org/officeDocument/2006/relationships/notesSlide" Target="../notesSlides/notesSlide17.xml"/><Relationship Id="rId4"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8.xml"/><Relationship Id="rId6" Type="http://schemas.openxmlformats.org/officeDocument/2006/relationships/image" Target="../media/image10.pn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10.png"/><Relationship Id="rId2" Type="http://schemas.microsoft.com/office/2007/relationships/media" Target="../media/media18.m4a"/><Relationship Id="rId1" Type="http://schemas.openxmlformats.org/officeDocument/2006/relationships/tags" Target="../tags/tag19.xml"/><Relationship Id="rId6" Type="http://schemas.openxmlformats.org/officeDocument/2006/relationships/image" Target="../media/image24.png"/><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4a"/><Relationship Id="rId7" Type="http://schemas.openxmlformats.org/officeDocument/2006/relationships/image" Target="../media/image8.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8.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20.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10.png"/><Relationship Id="rId2" Type="http://schemas.microsoft.com/office/2007/relationships/media" Target="../media/media22.m4a"/><Relationship Id="rId1" Type="http://schemas.openxmlformats.org/officeDocument/2006/relationships/tags" Target="../tags/tag21.xml"/><Relationship Id="rId6" Type="http://schemas.openxmlformats.org/officeDocument/2006/relationships/image" Target="../media/image28.png"/><Relationship Id="rId5" Type="http://schemas.openxmlformats.org/officeDocument/2006/relationships/notesSlide" Target="../notesSlides/notesSlide22.xml"/><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10.png"/><Relationship Id="rId2" Type="http://schemas.microsoft.com/office/2007/relationships/media" Target="../media/media23.m4a"/><Relationship Id="rId1" Type="http://schemas.openxmlformats.org/officeDocument/2006/relationships/tags" Target="../tags/tag22.xml"/><Relationship Id="rId6" Type="http://schemas.openxmlformats.org/officeDocument/2006/relationships/image" Target="../media/image29.png"/><Relationship Id="rId5" Type="http://schemas.openxmlformats.org/officeDocument/2006/relationships/notesSlide" Target="../notesSlides/notesSlide23.xml"/><Relationship Id="rId4"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3.xml"/><Relationship Id="rId6" Type="http://schemas.openxmlformats.org/officeDocument/2006/relationships/image" Target="../media/image10.png"/><Relationship Id="rId5" Type="http://schemas.openxmlformats.org/officeDocument/2006/relationships/notesSlide" Target="../notesSlides/notesSlide24.xml"/><Relationship Id="rId4"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10.png"/><Relationship Id="rId2" Type="http://schemas.microsoft.com/office/2007/relationships/media" Target="../media/media25.m4a"/><Relationship Id="rId1" Type="http://schemas.openxmlformats.org/officeDocument/2006/relationships/tags" Target="../tags/tag24.xml"/><Relationship Id="rId6" Type="http://schemas.openxmlformats.org/officeDocument/2006/relationships/image" Target="../media/image30.png"/><Relationship Id="rId5" Type="http://schemas.openxmlformats.org/officeDocument/2006/relationships/notesSlide" Target="../notesSlides/notesSlide25.xml"/><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5.xml"/><Relationship Id="rId6" Type="http://schemas.openxmlformats.org/officeDocument/2006/relationships/image" Target="../media/image10.png"/><Relationship Id="rId5" Type="http://schemas.openxmlformats.org/officeDocument/2006/relationships/notesSlide" Target="../notesSlides/notesSlide26.xml"/><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0.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0.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4.m4a"/><Relationship Id="rId7" Type="http://schemas.openxmlformats.org/officeDocument/2006/relationships/image" Target="../media/image13.png"/><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0.pn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0.png"/><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0.png"/><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0.png"/><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F5AE6E-D2EB-2E0C-3854-013485B4E145}"/>
              </a:ext>
            </a:extLst>
          </p:cNvPr>
          <p:cNvSpPr txBox="1"/>
          <p:nvPr/>
        </p:nvSpPr>
        <p:spPr>
          <a:xfrm>
            <a:off x="989012" y="533400"/>
            <a:ext cx="3629520"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15 -16</a:t>
            </a:r>
          </a:p>
        </p:txBody>
      </p:sp>
      <p:sp>
        <p:nvSpPr>
          <p:cNvPr id="9" name="TextBox 8">
            <a:extLst>
              <a:ext uri="{FF2B5EF4-FFF2-40B4-BE49-F238E27FC236}">
                <a16:creationId xmlns:a16="http://schemas.microsoft.com/office/drawing/2014/main" id="{48B243AA-0118-2BC5-278A-9D82C7D70573}"/>
              </a:ext>
            </a:extLst>
          </p:cNvPr>
          <p:cNvSpPr txBox="1"/>
          <p:nvPr/>
        </p:nvSpPr>
        <p:spPr>
          <a:xfrm>
            <a:off x="650701" y="2362200"/>
            <a:ext cx="7547194" cy="1569660"/>
          </a:xfrm>
          <a:prstGeom prst="rect">
            <a:avLst/>
          </a:prstGeom>
          <a:noFill/>
        </p:spPr>
        <p:txBody>
          <a:bodyPr wrap="none" rtlCol="0">
            <a:spAutoFit/>
          </a:bodyPr>
          <a:lstStyle/>
          <a:p>
            <a:r>
              <a:rPr lang="en-US" sz="3200">
                <a:latin typeface="Amasis MT Pro Medium" panose="02040604050005020304" pitchFamily="18" charset="0"/>
              </a:rPr>
              <a:t>I  AM  THE  TRUE  VINE </a:t>
            </a:r>
          </a:p>
          <a:p>
            <a:endParaRPr lang="en-US" sz="3200">
              <a:latin typeface="Amasis MT Pro Medium" panose="02040604050005020304" pitchFamily="18" charset="0"/>
            </a:endParaRPr>
          </a:p>
          <a:p>
            <a:r>
              <a:rPr lang="en-US" sz="3200">
                <a:latin typeface="Amasis MT Pro Medium" panose="02040604050005020304" pitchFamily="18" charset="0"/>
              </a:rPr>
              <a:t>THE  ACTION  OF  THE  HOLY  SPIRIT</a:t>
            </a:r>
          </a:p>
        </p:txBody>
      </p:sp>
      <p:pic>
        <p:nvPicPr>
          <p:cNvPr id="2" name="Picture 1">
            <a:extLst>
              <a:ext uri="{FF2B5EF4-FFF2-40B4-BE49-F238E27FC236}">
                <a16:creationId xmlns:a16="http://schemas.microsoft.com/office/drawing/2014/main" id="{067B7416-4A4A-C3CC-7A5A-42BCFCEAC5E9}"/>
              </a:ext>
            </a:extLst>
          </p:cNvPr>
          <p:cNvPicPr>
            <a:picLocks noChangeAspect="1"/>
          </p:cNvPicPr>
          <p:nvPr/>
        </p:nvPicPr>
        <p:blipFill>
          <a:blip r:embed="rId3"/>
          <a:stretch>
            <a:fillRect/>
          </a:stretch>
        </p:blipFill>
        <p:spPr>
          <a:xfrm>
            <a:off x="7799388" y="457199"/>
            <a:ext cx="3733799" cy="2481679"/>
          </a:xfrm>
          <a:prstGeom prst="rect">
            <a:avLst/>
          </a:prstGeom>
        </p:spPr>
      </p:pic>
      <p:pic>
        <p:nvPicPr>
          <p:cNvPr id="3" name="Picture 2">
            <a:extLst>
              <a:ext uri="{FF2B5EF4-FFF2-40B4-BE49-F238E27FC236}">
                <a16:creationId xmlns:a16="http://schemas.microsoft.com/office/drawing/2014/main" id="{3DE183A8-4631-4428-BB50-1FD7354C0C0F}"/>
              </a:ext>
            </a:extLst>
          </p:cNvPr>
          <p:cNvPicPr>
            <a:picLocks noChangeAspect="1"/>
          </p:cNvPicPr>
          <p:nvPr/>
        </p:nvPicPr>
        <p:blipFill>
          <a:blip r:embed="rId4"/>
          <a:stretch>
            <a:fillRect/>
          </a:stretch>
        </p:blipFill>
        <p:spPr>
          <a:xfrm>
            <a:off x="7542212" y="4305300"/>
            <a:ext cx="4141124" cy="2324100"/>
          </a:xfrm>
          <a:prstGeom prst="rect">
            <a:avLst/>
          </a:prstGeom>
        </p:spPr>
      </p:pic>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58BEC-CC72-7721-52DD-55DB1CDE93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3CBC64C-CC2C-1004-2F97-F3F20B3D0F0A}"/>
              </a:ext>
            </a:extLst>
          </p:cNvPr>
          <p:cNvSpPr txBox="1"/>
          <p:nvPr/>
        </p:nvSpPr>
        <p:spPr>
          <a:xfrm>
            <a:off x="531812" y="2209800"/>
            <a:ext cx="4800600" cy="3170099"/>
          </a:xfrm>
          <a:prstGeom prst="rect">
            <a:avLst/>
          </a:prstGeom>
          <a:noFill/>
        </p:spPr>
        <p:txBody>
          <a:bodyPr wrap="square" rtlCol="0">
            <a:spAutoFit/>
          </a:bodyPr>
          <a:lstStyle/>
          <a:p>
            <a:r>
              <a:rPr lang="en-US" sz="2000" b="1" baseline="30000">
                <a:latin typeface="Amasis MT Pro Medium" panose="02040604050005020304" pitchFamily="18" charset="0"/>
              </a:rPr>
              <a:t>12 </a:t>
            </a:r>
            <a:r>
              <a:rPr lang="en-US" sz="2000">
                <a:solidFill>
                  <a:srgbClr val="FF0000"/>
                </a:solidFill>
                <a:latin typeface="Amasis MT Pro Medium" panose="02040604050005020304" pitchFamily="18" charset="0"/>
              </a:rPr>
              <a:t>This is my commandment: love one another as I love you. </a:t>
            </a:r>
            <a:r>
              <a:rPr lang="en-US" sz="2000" b="1" baseline="30000">
                <a:latin typeface="Amasis MT Pro Medium" panose="02040604050005020304" pitchFamily="18" charset="0"/>
              </a:rPr>
              <a:t>13 </a:t>
            </a:r>
            <a:r>
              <a:rPr lang="en-US" sz="2000">
                <a:latin typeface="Amasis MT Pro Medium" panose="02040604050005020304" pitchFamily="18" charset="0"/>
              </a:rPr>
              <a:t>No one has greater love than this, to lay down one’s life for one’s friends. </a:t>
            </a:r>
            <a:r>
              <a:rPr lang="en-US" sz="2000" b="1" baseline="30000">
                <a:latin typeface="Amasis MT Pro Medium" panose="02040604050005020304" pitchFamily="18" charset="0"/>
              </a:rPr>
              <a:t>14 </a:t>
            </a:r>
            <a:r>
              <a:rPr lang="en-US" sz="2000">
                <a:solidFill>
                  <a:srgbClr val="FFFF00"/>
                </a:solidFill>
                <a:latin typeface="Amasis MT Pro Medium" panose="02040604050005020304" pitchFamily="18" charset="0"/>
              </a:rPr>
              <a:t>You are my friends </a:t>
            </a:r>
            <a:r>
              <a:rPr lang="en-US" sz="2000">
                <a:latin typeface="Amasis MT Pro Medium" panose="02040604050005020304" pitchFamily="18" charset="0"/>
              </a:rPr>
              <a:t>if you do what I command you. </a:t>
            </a:r>
            <a:r>
              <a:rPr lang="en-US" sz="2000" b="1" baseline="30000">
                <a:latin typeface="Amasis MT Pro Medium" panose="02040604050005020304" pitchFamily="18" charset="0"/>
              </a:rPr>
              <a:t>15 </a:t>
            </a:r>
            <a:r>
              <a:rPr lang="en-US" sz="2000">
                <a:latin typeface="Amasis MT Pro Medium" panose="02040604050005020304" pitchFamily="18" charset="0"/>
              </a:rPr>
              <a:t>I no longer call you slaves, because a slave does not know what his master is doing. I have called you friends, because I have told you everything I have heard from my Father.</a:t>
            </a:r>
          </a:p>
        </p:txBody>
      </p:sp>
      <p:sp>
        <p:nvSpPr>
          <p:cNvPr id="3" name="TextBox 2">
            <a:extLst>
              <a:ext uri="{FF2B5EF4-FFF2-40B4-BE49-F238E27FC236}">
                <a16:creationId xmlns:a16="http://schemas.microsoft.com/office/drawing/2014/main" id="{18E21DD8-0AED-ADC2-234A-8311FD7CC0BC}"/>
              </a:ext>
            </a:extLst>
          </p:cNvPr>
          <p:cNvSpPr txBox="1"/>
          <p:nvPr/>
        </p:nvSpPr>
        <p:spPr>
          <a:xfrm>
            <a:off x="455612" y="304800"/>
            <a:ext cx="4248279"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15:12-15</a:t>
            </a:r>
          </a:p>
        </p:txBody>
      </p:sp>
      <p:sp>
        <p:nvSpPr>
          <p:cNvPr id="4" name="TextBox 3">
            <a:extLst>
              <a:ext uri="{FF2B5EF4-FFF2-40B4-BE49-F238E27FC236}">
                <a16:creationId xmlns:a16="http://schemas.microsoft.com/office/drawing/2014/main" id="{22C4EE54-C877-12DC-934A-0FAB0C90B22C}"/>
              </a:ext>
            </a:extLst>
          </p:cNvPr>
          <p:cNvSpPr txBox="1"/>
          <p:nvPr/>
        </p:nvSpPr>
        <p:spPr>
          <a:xfrm>
            <a:off x="7485190" y="1752600"/>
            <a:ext cx="4038601" cy="4370427"/>
          </a:xfrm>
          <a:prstGeom prst="rect">
            <a:avLst/>
          </a:prstGeom>
          <a:noFill/>
        </p:spPr>
        <p:txBody>
          <a:bodyPr wrap="square" rtlCol="0">
            <a:spAutoFit/>
          </a:bodyPr>
          <a:lstStyle/>
          <a:p>
            <a:r>
              <a:rPr lang="en-US" sz="2000">
                <a:latin typeface="Amasis MT Pro Medium" panose="02040604050005020304" pitchFamily="18" charset="0"/>
              </a:rPr>
              <a:t>FRIEND</a:t>
            </a:r>
          </a:p>
          <a:p>
            <a:endParaRPr lang="en-US" sz="2000">
              <a:latin typeface="Amasis MT Pro Medium" panose="02040604050005020304" pitchFamily="18" charset="0"/>
            </a:endParaRPr>
          </a:p>
          <a:p>
            <a:r>
              <a:rPr lang="en-US" sz="2000">
                <a:latin typeface="Amasis MT Pro Medium" panose="02040604050005020304" pitchFamily="18" charset="0"/>
              </a:rPr>
              <a:t>Obedient to his commands</a:t>
            </a:r>
          </a:p>
          <a:p>
            <a:endParaRPr lang="en-US" sz="2000">
              <a:latin typeface="Amasis MT Pro Medium" panose="02040604050005020304" pitchFamily="18" charset="0"/>
            </a:endParaRPr>
          </a:p>
          <a:p>
            <a:r>
              <a:rPr lang="en-US" sz="2000">
                <a:latin typeface="Amasis MT Pro Medium" panose="02040604050005020304" pitchFamily="18" charset="0"/>
              </a:rPr>
              <a:t>True partners (vs a slave who can become a trusted acquaintance but never a partner)</a:t>
            </a:r>
          </a:p>
          <a:p>
            <a:endParaRPr lang="en-US" sz="2000">
              <a:latin typeface="Amasis MT Pro Medium" panose="02040604050005020304" pitchFamily="18" charset="0"/>
            </a:endParaRPr>
          </a:p>
          <a:p>
            <a:r>
              <a:rPr lang="en-US" sz="2000">
                <a:latin typeface="Amasis MT Pro Medium" panose="02040604050005020304" pitchFamily="18" charset="0"/>
              </a:rPr>
              <a:t>Jesus has never kept secrets from them and has openly revealed what he has learned from the Father</a:t>
            </a:r>
          </a:p>
          <a:p>
            <a:endParaRPr lang="en-US"/>
          </a:p>
        </p:txBody>
      </p:sp>
      <p:pic>
        <p:nvPicPr>
          <p:cNvPr id="5" name="Picture 4">
            <a:extLst>
              <a:ext uri="{FF2B5EF4-FFF2-40B4-BE49-F238E27FC236}">
                <a16:creationId xmlns:a16="http://schemas.microsoft.com/office/drawing/2014/main" id="{66050597-C91D-DFDE-8703-0313B21C2B50}"/>
              </a:ext>
            </a:extLst>
          </p:cNvPr>
          <p:cNvPicPr>
            <a:picLocks noChangeAspect="1"/>
          </p:cNvPicPr>
          <p:nvPr/>
        </p:nvPicPr>
        <p:blipFill>
          <a:blip r:embed="rId6"/>
          <a:stretch>
            <a:fillRect/>
          </a:stretch>
        </p:blipFill>
        <p:spPr>
          <a:xfrm>
            <a:off x="4703891" y="896123"/>
            <a:ext cx="2340734" cy="1313677"/>
          </a:xfrm>
          <a:prstGeom prst="rect">
            <a:avLst/>
          </a:prstGeom>
        </p:spPr>
      </p:pic>
      <p:pic>
        <p:nvPicPr>
          <p:cNvPr id="17" name="Audio 16">
            <a:hlinkClick r:id="" action="ppaction://media"/>
            <a:extLst>
              <a:ext uri="{FF2B5EF4-FFF2-40B4-BE49-F238E27FC236}">
                <a16:creationId xmlns:a16="http://schemas.microsoft.com/office/drawing/2014/main" id="{ABB2032E-10BD-C55E-C76F-EE6FC104A46B}"/>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1679365051"/>
      </p:ext>
    </p:extLst>
  </p:cSld>
  <p:clrMapOvr>
    <a:masterClrMapping/>
  </p:clrMapOvr>
  <mc:AlternateContent xmlns:mc="http://schemas.openxmlformats.org/markup-compatibility/2006" xmlns:p14="http://schemas.microsoft.com/office/powerpoint/2010/main">
    <mc:Choice Requires="p14">
      <p:transition spd="med" p14:dur="700" advTm="84147">
        <p:fade/>
      </p:transition>
    </mc:Choice>
    <mc:Fallback xmlns="">
      <p:transition spd="med" advTm="841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6F37A-E406-2EA0-1253-FCE6C0A442D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533A11A-AA38-33FD-FCF8-F3EAD606FC85}"/>
              </a:ext>
            </a:extLst>
          </p:cNvPr>
          <p:cNvSpPr txBox="1"/>
          <p:nvPr/>
        </p:nvSpPr>
        <p:spPr>
          <a:xfrm>
            <a:off x="455612" y="152400"/>
            <a:ext cx="3886199" cy="9144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spc="100">
                <a:latin typeface="+mj-lt"/>
                <a:ea typeface="+mj-ea"/>
                <a:cs typeface="+mj-cs"/>
              </a:rPr>
              <a:t>JOHN  15:16-17</a:t>
            </a:r>
          </a:p>
        </p:txBody>
      </p:sp>
      <p:sp>
        <p:nvSpPr>
          <p:cNvPr id="3" name="TextBox 2">
            <a:extLst>
              <a:ext uri="{FF2B5EF4-FFF2-40B4-BE49-F238E27FC236}">
                <a16:creationId xmlns:a16="http://schemas.microsoft.com/office/drawing/2014/main" id="{D4C8B26D-07A7-E844-E0FF-E790EADB829A}"/>
              </a:ext>
            </a:extLst>
          </p:cNvPr>
          <p:cNvSpPr txBox="1"/>
          <p:nvPr/>
        </p:nvSpPr>
        <p:spPr>
          <a:xfrm>
            <a:off x="303212" y="2057400"/>
            <a:ext cx="5483351" cy="3276600"/>
          </a:xfrm>
          <a:prstGeom prst="rect">
            <a:avLst/>
          </a:prstGeom>
        </p:spPr>
        <p:txBody>
          <a:bodyPr vert="horz" lIns="91440" tIns="45720" rIns="91440" bIns="45720" rtlCol="0">
            <a:noAutofit/>
          </a:bodyPr>
          <a:lstStyle/>
          <a:p>
            <a:pPr marL="223838" indent="-223838">
              <a:lnSpc>
                <a:spcPct val="90000"/>
              </a:lnSpc>
              <a:spcBef>
                <a:spcPts val="1800"/>
              </a:spcBef>
              <a:buClr>
                <a:schemeClr val="accent1"/>
              </a:buClr>
              <a:buSzPct val="100000"/>
              <a:buFont typeface="Arial" pitchFamily="34" charset="0"/>
              <a:buChar char="•"/>
            </a:pPr>
            <a:r>
              <a:rPr lang="en-US" sz="2000">
                <a:latin typeface="Amasis MT Pro Medium" panose="02040604050005020304" pitchFamily="18" charset="0"/>
              </a:rPr>
              <a:t>We do not call God. God calls us</a:t>
            </a:r>
          </a:p>
          <a:p>
            <a:pPr marL="223838" indent="-223838">
              <a:lnSpc>
                <a:spcPct val="90000"/>
              </a:lnSpc>
              <a:spcBef>
                <a:spcPts val="1800"/>
              </a:spcBef>
              <a:buClr>
                <a:schemeClr val="accent1"/>
              </a:buClr>
              <a:buSzPct val="100000"/>
              <a:buFont typeface="Arial" pitchFamily="34" charset="0"/>
              <a:buChar char="•"/>
            </a:pPr>
            <a:endParaRPr lang="en-US" sz="2000">
              <a:latin typeface="Amasis MT Pro Medium" panose="02040604050005020304" pitchFamily="18" charset="0"/>
            </a:endParaRPr>
          </a:p>
          <a:p>
            <a:pPr marL="223838" indent="-223838">
              <a:lnSpc>
                <a:spcPct val="90000"/>
              </a:lnSpc>
              <a:spcBef>
                <a:spcPts val="1800"/>
              </a:spcBef>
              <a:buClr>
                <a:schemeClr val="accent1"/>
              </a:buClr>
              <a:buSzPct val="100000"/>
              <a:buFont typeface="Arial" pitchFamily="34" charset="0"/>
              <a:buChar char="•"/>
            </a:pPr>
            <a:r>
              <a:rPr lang="en-US" sz="2000">
                <a:latin typeface="Amasis MT Pro Medium" panose="02040604050005020304" pitchFamily="18" charset="0"/>
              </a:rPr>
              <a:t>Action is required</a:t>
            </a:r>
          </a:p>
          <a:p>
            <a:pPr marL="223838" indent="-223838">
              <a:lnSpc>
                <a:spcPct val="90000"/>
              </a:lnSpc>
              <a:spcBef>
                <a:spcPts val="1800"/>
              </a:spcBef>
              <a:buClr>
                <a:schemeClr val="accent1"/>
              </a:buClr>
              <a:buSzPct val="100000"/>
              <a:buFont typeface="Arial" pitchFamily="34" charset="0"/>
              <a:buChar char="•"/>
            </a:pPr>
            <a:endParaRPr lang="en-US" sz="2000">
              <a:latin typeface="Amasis MT Pro Medium" panose="02040604050005020304" pitchFamily="18" charset="0"/>
            </a:endParaRPr>
          </a:p>
          <a:p>
            <a:pPr marL="223838" indent="-223838">
              <a:lnSpc>
                <a:spcPct val="90000"/>
              </a:lnSpc>
              <a:spcBef>
                <a:spcPts val="1800"/>
              </a:spcBef>
              <a:buClr>
                <a:schemeClr val="accent1"/>
              </a:buClr>
              <a:buSzPct val="100000"/>
              <a:buFont typeface="Arial" pitchFamily="34" charset="0"/>
              <a:buChar char="•"/>
            </a:pPr>
            <a:r>
              <a:rPr lang="en-US" sz="2000">
                <a:latin typeface="Amasis MT Pro Medium" panose="02040604050005020304" pitchFamily="18" charset="0"/>
              </a:rPr>
              <a:t>The result of the action will be fruit</a:t>
            </a:r>
          </a:p>
          <a:p>
            <a:pPr marL="223838" indent="-223838">
              <a:lnSpc>
                <a:spcPct val="90000"/>
              </a:lnSpc>
              <a:spcBef>
                <a:spcPts val="1800"/>
              </a:spcBef>
              <a:buClr>
                <a:schemeClr val="accent1"/>
              </a:buClr>
              <a:buSzPct val="100000"/>
              <a:buFont typeface="Arial" pitchFamily="34" charset="0"/>
              <a:buChar char="•"/>
            </a:pPr>
            <a:endParaRPr lang="en-US" sz="2000">
              <a:latin typeface="Amasis MT Pro Medium" panose="02040604050005020304" pitchFamily="18" charset="0"/>
            </a:endParaRPr>
          </a:p>
          <a:p>
            <a:pPr marL="223838" indent="-223838">
              <a:lnSpc>
                <a:spcPct val="90000"/>
              </a:lnSpc>
              <a:spcBef>
                <a:spcPts val="1800"/>
              </a:spcBef>
              <a:buClr>
                <a:schemeClr val="accent1"/>
              </a:buClr>
              <a:buSzPct val="100000"/>
              <a:buFont typeface="Arial" pitchFamily="34" charset="0"/>
              <a:buChar char="•"/>
            </a:pPr>
            <a:r>
              <a:rPr lang="en-US" sz="2000">
                <a:latin typeface="Amasis MT Pro Medium" panose="02040604050005020304" pitchFamily="18" charset="0"/>
              </a:rPr>
              <a:t>Fruit bearing will result in answered prayer</a:t>
            </a:r>
          </a:p>
        </p:txBody>
      </p:sp>
      <p:sp>
        <p:nvSpPr>
          <p:cNvPr id="6" name="TextBox 5">
            <a:extLst>
              <a:ext uri="{FF2B5EF4-FFF2-40B4-BE49-F238E27FC236}">
                <a16:creationId xmlns:a16="http://schemas.microsoft.com/office/drawing/2014/main" id="{5F021791-293C-2D4C-3D81-C61E9B249347}"/>
              </a:ext>
            </a:extLst>
          </p:cNvPr>
          <p:cNvSpPr txBox="1"/>
          <p:nvPr/>
        </p:nvSpPr>
        <p:spPr>
          <a:xfrm>
            <a:off x="6249860" y="457200"/>
            <a:ext cx="5102352" cy="2209800"/>
          </a:xfrm>
          <a:prstGeom prst="rect">
            <a:avLst/>
          </a:prstGeom>
        </p:spPr>
        <p:txBody>
          <a:bodyPr vert="horz" lIns="91440" tIns="45720" rIns="91440" bIns="45720" rtlCol="0" anchor="ctr">
            <a:noAutofit/>
          </a:bodyPr>
          <a:lstStyle/>
          <a:p>
            <a:pPr>
              <a:lnSpc>
                <a:spcPct val="90000"/>
              </a:lnSpc>
              <a:spcAft>
                <a:spcPts val="600"/>
              </a:spcAft>
              <a:buClr>
                <a:schemeClr val="accent1"/>
              </a:buClr>
              <a:buSzPct val="100000"/>
            </a:pPr>
            <a:r>
              <a:rPr lang="en-US" sz="2000" b="0" kern="1200" cap="all" spc="200" baseline="0">
                <a:solidFill>
                  <a:schemeClr val="accent1"/>
                </a:solidFill>
                <a:latin typeface="Amasis MT Pro Medium" panose="02040604050005020304" pitchFamily="18" charset="0"/>
              </a:rPr>
              <a:t>16 It was not you who chose me, but I who chose you </a:t>
            </a:r>
            <a:r>
              <a:rPr lang="en-US" sz="2000" b="0" kern="1200" cap="all" spc="200" baseline="0">
                <a:solidFill>
                  <a:schemeClr val="accent1"/>
                </a:solidFill>
                <a:highlight>
                  <a:srgbClr val="FF0000"/>
                </a:highlight>
                <a:latin typeface="Amasis MT Pro Medium" panose="02040604050005020304" pitchFamily="18" charset="0"/>
              </a:rPr>
              <a:t>and appointed you to go</a:t>
            </a:r>
            <a:r>
              <a:rPr lang="en-US" sz="2000" b="0" kern="1200" cap="all" spc="200" baseline="0">
                <a:solidFill>
                  <a:schemeClr val="accent1"/>
                </a:solidFill>
                <a:latin typeface="Amasis MT Pro Medium" panose="02040604050005020304" pitchFamily="18" charset="0"/>
              </a:rPr>
              <a:t> </a:t>
            </a:r>
            <a:r>
              <a:rPr lang="en-US" sz="2000" b="0" kern="1200" cap="all" spc="200" baseline="0">
                <a:solidFill>
                  <a:srgbClr val="FFFF00"/>
                </a:solidFill>
                <a:latin typeface="Amasis MT Pro Medium" panose="02040604050005020304" pitchFamily="18" charset="0"/>
              </a:rPr>
              <a:t>bear fruit that will remain</a:t>
            </a:r>
            <a:r>
              <a:rPr lang="en-US" sz="2000" cap="all" spc="200">
                <a:solidFill>
                  <a:srgbClr val="FFFF00"/>
                </a:solidFill>
                <a:latin typeface="Amasis MT Pro Medium" panose="02040604050005020304" pitchFamily="18" charset="0"/>
              </a:rPr>
              <a:t>and</a:t>
            </a:r>
            <a:r>
              <a:rPr lang="en-US" sz="2000" b="0" kern="1200" cap="all" spc="200" baseline="0">
                <a:solidFill>
                  <a:schemeClr val="accent1"/>
                </a:solidFill>
                <a:latin typeface="Amasis MT Pro Medium" panose="02040604050005020304" pitchFamily="18" charset="0"/>
              </a:rPr>
              <a:t>, </a:t>
            </a:r>
            <a:r>
              <a:rPr lang="en-US" sz="2000" b="0" kern="1200" cap="all" spc="200" baseline="0">
                <a:solidFill>
                  <a:schemeClr val="accent2">
                    <a:lumMod val="75000"/>
                  </a:schemeClr>
                </a:solidFill>
                <a:latin typeface="Amasis MT Pro Medium" panose="02040604050005020304" pitchFamily="18" charset="0"/>
              </a:rPr>
              <a:t>so that whatever you ask the Father in my name he may give you. </a:t>
            </a:r>
            <a:r>
              <a:rPr lang="en-US" sz="2000" b="0" kern="1200" cap="all" spc="200" baseline="0">
                <a:solidFill>
                  <a:schemeClr val="accent1"/>
                </a:solidFill>
                <a:latin typeface="Amasis MT Pro Medium" panose="02040604050005020304" pitchFamily="18" charset="0"/>
              </a:rPr>
              <a:t>17 This I command you: love one another.</a:t>
            </a:r>
          </a:p>
        </p:txBody>
      </p:sp>
      <p:pic>
        <p:nvPicPr>
          <p:cNvPr id="4" name="Picture 3">
            <a:extLst>
              <a:ext uri="{FF2B5EF4-FFF2-40B4-BE49-F238E27FC236}">
                <a16:creationId xmlns:a16="http://schemas.microsoft.com/office/drawing/2014/main" id="{F7FA30FF-4E82-F8F1-CD8E-1153F55B36FC}"/>
              </a:ext>
            </a:extLst>
          </p:cNvPr>
          <p:cNvPicPr>
            <a:picLocks noChangeAspect="1"/>
          </p:cNvPicPr>
          <p:nvPr/>
        </p:nvPicPr>
        <p:blipFill>
          <a:blip r:embed="rId6"/>
          <a:stretch>
            <a:fillRect/>
          </a:stretch>
        </p:blipFill>
        <p:spPr>
          <a:xfrm>
            <a:off x="6627812" y="3532632"/>
            <a:ext cx="4416552" cy="2944368"/>
          </a:xfrm>
          <a:prstGeom prst="rect">
            <a:avLst/>
          </a:prstGeom>
          <a:noFill/>
        </p:spPr>
      </p:pic>
      <p:pic>
        <p:nvPicPr>
          <p:cNvPr id="15" name="Audio 14">
            <a:hlinkClick r:id="" action="ppaction://media"/>
            <a:extLst>
              <a:ext uri="{FF2B5EF4-FFF2-40B4-BE49-F238E27FC236}">
                <a16:creationId xmlns:a16="http://schemas.microsoft.com/office/drawing/2014/main" id="{86504F09-F983-5872-EB8C-9EDE8E1F4979}"/>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1100742407"/>
      </p:ext>
    </p:extLst>
  </p:cSld>
  <p:clrMapOvr>
    <a:masterClrMapping/>
  </p:clrMapOvr>
  <mc:AlternateContent xmlns:mc="http://schemas.openxmlformats.org/markup-compatibility/2006" xmlns:p14="http://schemas.microsoft.com/office/powerpoint/2010/main">
    <mc:Choice Requires="p14">
      <p:transition spd="med" p14:dur="700" advTm="71528">
        <p:fade/>
      </p:transition>
    </mc:Choice>
    <mc:Fallback xmlns="">
      <p:transition spd="med" advTm="715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BAE07-E81E-759B-E0D0-944AB523522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6360989-8973-B993-8750-1A6635F8EC77}"/>
              </a:ext>
            </a:extLst>
          </p:cNvPr>
          <p:cNvSpPr txBox="1"/>
          <p:nvPr/>
        </p:nvSpPr>
        <p:spPr>
          <a:xfrm>
            <a:off x="2894012" y="1066800"/>
            <a:ext cx="4980851" cy="461665"/>
          </a:xfrm>
          <a:prstGeom prst="rect">
            <a:avLst/>
          </a:prstGeom>
          <a:noFill/>
        </p:spPr>
        <p:txBody>
          <a:bodyPr wrap="none" rtlCol="0">
            <a:spAutoFit/>
          </a:bodyPr>
          <a:lstStyle/>
          <a:p>
            <a:r>
              <a:rPr lang="en-US" sz="2400">
                <a:latin typeface="Amasis MT Pro Medium" panose="02040604050005020304" pitchFamily="18" charset="0"/>
              </a:rPr>
              <a:t>PRIVILEGES  OF  THE DISCIPLES</a:t>
            </a:r>
          </a:p>
        </p:txBody>
      </p:sp>
      <p:sp>
        <p:nvSpPr>
          <p:cNvPr id="4" name="TextBox 3">
            <a:extLst>
              <a:ext uri="{FF2B5EF4-FFF2-40B4-BE49-F238E27FC236}">
                <a16:creationId xmlns:a16="http://schemas.microsoft.com/office/drawing/2014/main" id="{36E6932B-DA3C-95A4-2DFB-C044BF1A0415}"/>
              </a:ext>
            </a:extLst>
          </p:cNvPr>
          <p:cNvSpPr txBox="1"/>
          <p:nvPr/>
        </p:nvSpPr>
        <p:spPr>
          <a:xfrm>
            <a:off x="1903412" y="2895600"/>
            <a:ext cx="7772400" cy="2246769"/>
          </a:xfrm>
          <a:prstGeom prst="rect">
            <a:avLst/>
          </a:prstGeom>
          <a:noFill/>
        </p:spPr>
        <p:txBody>
          <a:bodyPr wrap="square" rtlCol="0">
            <a:spAutoFit/>
          </a:bodyPr>
          <a:lstStyle/>
          <a:p>
            <a:pPr marL="285750" indent="-285750">
              <a:buFont typeface="Wingdings" panose="05000000000000000000" pitchFamily="2" charset="2"/>
              <a:buChar char="q"/>
            </a:pPr>
            <a:r>
              <a:rPr lang="en-US" sz="2000">
                <a:latin typeface="Amasis MT Pro Medium" panose="02040604050005020304" pitchFamily="18" charset="0"/>
              </a:rPr>
              <a:t>Friendship with the Master</a:t>
            </a:r>
          </a:p>
          <a:p>
            <a:pPr marL="285750" indent="-285750">
              <a:buFont typeface="Wingdings" panose="05000000000000000000" pitchFamily="2" charset="2"/>
              <a:buChar char="q"/>
            </a:pPr>
            <a:endParaRPr lang="en-US" sz="2000">
              <a:latin typeface="Amasis MT Pro Medium" panose="02040604050005020304" pitchFamily="18" charset="0"/>
            </a:endParaRPr>
          </a:p>
          <a:p>
            <a:pPr marL="285750" indent="-285750">
              <a:buFont typeface="Wingdings" panose="05000000000000000000" pitchFamily="2" charset="2"/>
              <a:buChar char="q"/>
            </a:pPr>
            <a:r>
              <a:rPr lang="en-US" sz="2000">
                <a:latin typeface="Amasis MT Pro Medium" panose="02040604050005020304" pitchFamily="18" charset="0"/>
              </a:rPr>
              <a:t>Answered prayer</a:t>
            </a:r>
          </a:p>
          <a:p>
            <a:pPr marL="285750" indent="-285750">
              <a:buFont typeface="Wingdings" panose="05000000000000000000" pitchFamily="2" charset="2"/>
              <a:buChar char="q"/>
            </a:pPr>
            <a:endParaRPr lang="en-US" sz="2000">
              <a:latin typeface="Amasis MT Pro Medium" panose="02040604050005020304" pitchFamily="18" charset="0"/>
            </a:endParaRPr>
          </a:p>
          <a:p>
            <a:pPr marL="285750" indent="-285750">
              <a:buFont typeface="Wingdings" panose="05000000000000000000" pitchFamily="2" charset="2"/>
              <a:buChar char="q"/>
            </a:pPr>
            <a:r>
              <a:rPr lang="en-US" sz="2000">
                <a:latin typeface="Amasis MT Pro Medium" panose="02040604050005020304" pitchFamily="18" charset="0"/>
              </a:rPr>
              <a:t>Bearing much fruit</a:t>
            </a:r>
          </a:p>
          <a:p>
            <a:pPr marL="285750" indent="-285750">
              <a:buFont typeface="Wingdings" panose="05000000000000000000" pitchFamily="2" charset="2"/>
              <a:buChar char="q"/>
            </a:pPr>
            <a:endParaRPr lang="en-US" sz="2000">
              <a:latin typeface="Amasis MT Pro Medium" panose="02040604050005020304" pitchFamily="18" charset="0"/>
            </a:endParaRPr>
          </a:p>
          <a:p>
            <a:pPr marL="285750" indent="-285750">
              <a:buFont typeface="Wingdings" panose="05000000000000000000" pitchFamily="2" charset="2"/>
              <a:buChar char="q"/>
            </a:pPr>
            <a:r>
              <a:rPr lang="en-US" sz="2000">
                <a:latin typeface="Amasis MT Pro Medium" panose="02040604050005020304" pitchFamily="18" charset="0"/>
              </a:rPr>
              <a:t>Knowing things from the Father</a:t>
            </a:r>
          </a:p>
        </p:txBody>
      </p:sp>
      <p:pic>
        <p:nvPicPr>
          <p:cNvPr id="5" name="Picture 4">
            <a:extLst>
              <a:ext uri="{FF2B5EF4-FFF2-40B4-BE49-F238E27FC236}">
                <a16:creationId xmlns:a16="http://schemas.microsoft.com/office/drawing/2014/main" id="{486BF27D-C596-E3D8-61EA-FA659F801524}"/>
              </a:ext>
            </a:extLst>
          </p:cNvPr>
          <p:cNvPicPr>
            <a:picLocks noChangeAspect="1"/>
          </p:cNvPicPr>
          <p:nvPr/>
        </p:nvPicPr>
        <p:blipFill>
          <a:blip r:embed="rId6"/>
          <a:stretch>
            <a:fillRect/>
          </a:stretch>
        </p:blipFill>
        <p:spPr>
          <a:xfrm>
            <a:off x="7186274" y="1815762"/>
            <a:ext cx="3213438" cy="3213438"/>
          </a:xfrm>
          <a:prstGeom prst="rect">
            <a:avLst/>
          </a:prstGeom>
        </p:spPr>
      </p:pic>
      <p:pic>
        <p:nvPicPr>
          <p:cNvPr id="14" name="Audio 13">
            <a:hlinkClick r:id="" action="ppaction://media"/>
            <a:extLst>
              <a:ext uri="{FF2B5EF4-FFF2-40B4-BE49-F238E27FC236}">
                <a16:creationId xmlns:a16="http://schemas.microsoft.com/office/drawing/2014/main" id="{F70F3BF6-4AA4-1729-C14B-6F5FC005D5C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2566642041"/>
      </p:ext>
    </p:extLst>
  </p:cSld>
  <p:clrMapOvr>
    <a:masterClrMapping/>
  </p:clrMapOvr>
  <mc:AlternateContent xmlns:mc="http://schemas.openxmlformats.org/markup-compatibility/2006" xmlns:p14="http://schemas.microsoft.com/office/powerpoint/2010/main">
    <mc:Choice Requires="p14">
      <p:transition spd="med" p14:dur="700" advTm="33764">
        <p:fade/>
      </p:transition>
    </mc:Choice>
    <mc:Fallback xmlns="">
      <p:transition spd="med" advTm="337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barn(inVertical)">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barn(inVertical)">
                                      <p:cBhvr>
                                        <p:cTn id="2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139E4-25AC-5B6F-9BC2-84B0EC9CE6A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213174C-61DF-1F73-31AE-EA685ECDF04D}"/>
              </a:ext>
            </a:extLst>
          </p:cNvPr>
          <p:cNvPicPr>
            <a:picLocks noChangeAspect="1"/>
          </p:cNvPicPr>
          <p:nvPr/>
        </p:nvPicPr>
        <p:blipFill>
          <a:blip r:embed="rId6"/>
          <a:stretch>
            <a:fillRect/>
          </a:stretch>
        </p:blipFill>
        <p:spPr>
          <a:xfrm>
            <a:off x="1277248" y="636510"/>
            <a:ext cx="8641619" cy="4849889"/>
          </a:xfrm>
          <a:prstGeom prst="rect">
            <a:avLst/>
          </a:prstGeom>
        </p:spPr>
      </p:pic>
      <p:sp>
        <p:nvSpPr>
          <p:cNvPr id="2" name="TextBox 1">
            <a:extLst>
              <a:ext uri="{FF2B5EF4-FFF2-40B4-BE49-F238E27FC236}">
                <a16:creationId xmlns:a16="http://schemas.microsoft.com/office/drawing/2014/main" id="{4657EA7E-C4FD-21CE-2D17-8E9C555DEE9C}"/>
              </a:ext>
            </a:extLst>
          </p:cNvPr>
          <p:cNvSpPr txBox="1"/>
          <p:nvPr/>
        </p:nvSpPr>
        <p:spPr>
          <a:xfrm>
            <a:off x="560450" y="1524000"/>
            <a:ext cx="4771961" cy="3477875"/>
          </a:xfrm>
          <a:prstGeom prst="rect">
            <a:avLst/>
          </a:prstGeom>
          <a:noFill/>
        </p:spPr>
        <p:txBody>
          <a:bodyPr wrap="square" rtlCol="0">
            <a:spAutoFit/>
          </a:bodyPr>
          <a:lstStyle/>
          <a:p>
            <a:r>
              <a:rPr lang="en-US" sz="2000" b="1" baseline="30000">
                <a:latin typeface="Amasis MT Pro Medium" panose="02040604050005020304" pitchFamily="18" charset="0"/>
              </a:rPr>
              <a:t>18 </a:t>
            </a:r>
            <a:r>
              <a:rPr lang="en-US" sz="2000">
                <a:latin typeface="Amasis MT Pro Medium" panose="02040604050005020304" pitchFamily="18" charset="0"/>
              </a:rPr>
              <a:t>“If the world hates you, realize that it hated me first. </a:t>
            </a:r>
            <a:r>
              <a:rPr lang="en-US" sz="2000" b="1" baseline="30000">
                <a:latin typeface="Amasis MT Pro Medium" panose="02040604050005020304" pitchFamily="18" charset="0"/>
              </a:rPr>
              <a:t>19 </a:t>
            </a:r>
            <a:r>
              <a:rPr lang="en-US" sz="2000">
                <a:latin typeface="Amasis MT Pro Medium" panose="02040604050005020304" pitchFamily="18" charset="0"/>
              </a:rPr>
              <a:t>If you belonged to the world, the world would love its own; but because you do not belong to the world, and I have chosen you out of the world, the world hates you. </a:t>
            </a:r>
            <a:r>
              <a:rPr lang="en-US" sz="2000" b="1" baseline="30000">
                <a:latin typeface="Amasis MT Pro Medium" panose="02040604050005020304" pitchFamily="18" charset="0"/>
              </a:rPr>
              <a:t>20 </a:t>
            </a:r>
            <a:r>
              <a:rPr lang="en-US" sz="2000">
                <a:latin typeface="Amasis MT Pro Medium" panose="02040604050005020304" pitchFamily="18" charset="0"/>
              </a:rPr>
              <a:t>Remember the word I spoke to you, ‘No slave is greater than his master.’ If they persecuted me, they will also persecute you. If they kept my word, they will also keep yours</a:t>
            </a:r>
            <a:r>
              <a:rPr lang="en-US"/>
              <a:t>.</a:t>
            </a:r>
            <a:endParaRPr lang="en-US" sz="2000">
              <a:latin typeface="Amasis MT Pro Medium" panose="02040604050005020304" pitchFamily="18" charset="0"/>
            </a:endParaRPr>
          </a:p>
        </p:txBody>
      </p:sp>
      <p:sp>
        <p:nvSpPr>
          <p:cNvPr id="3" name="TextBox 2">
            <a:extLst>
              <a:ext uri="{FF2B5EF4-FFF2-40B4-BE49-F238E27FC236}">
                <a16:creationId xmlns:a16="http://schemas.microsoft.com/office/drawing/2014/main" id="{0B86B964-F6DC-7EB0-3753-BD642947AFB3}"/>
              </a:ext>
            </a:extLst>
          </p:cNvPr>
          <p:cNvSpPr txBox="1"/>
          <p:nvPr/>
        </p:nvSpPr>
        <p:spPr>
          <a:xfrm>
            <a:off x="455612" y="304800"/>
            <a:ext cx="4248279"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15:18-20</a:t>
            </a:r>
          </a:p>
        </p:txBody>
      </p:sp>
      <p:sp>
        <p:nvSpPr>
          <p:cNvPr id="4" name="TextBox 3">
            <a:extLst>
              <a:ext uri="{FF2B5EF4-FFF2-40B4-BE49-F238E27FC236}">
                <a16:creationId xmlns:a16="http://schemas.microsoft.com/office/drawing/2014/main" id="{44155E8F-2B64-EF6B-5E4B-EC3EA30BA6E2}"/>
              </a:ext>
            </a:extLst>
          </p:cNvPr>
          <p:cNvSpPr txBox="1"/>
          <p:nvPr/>
        </p:nvSpPr>
        <p:spPr>
          <a:xfrm>
            <a:off x="6475411" y="689520"/>
            <a:ext cx="5257801" cy="3170099"/>
          </a:xfrm>
          <a:prstGeom prst="rect">
            <a:avLst/>
          </a:prstGeom>
          <a:noFill/>
        </p:spPr>
        <p:txBody>
          <a:bodyPr wrap="square" rtlCol="0">
            <a:spAutoFit/>
          </a:bodyPr>
          <a:lstStyle/>
          <a:p>
            <a:r>
              <a:rPr lang="en-US" sz="2000">
                <a:latin typeface="Amasis MT Pro Medium" panose="02040604050005020304" pitchFamily="18" charset="0"/>
              </a:rPr>
              <a:t>Warning of Rejection</a:t>
            </a:r>
          </a:p>
          <a:p>
            <a:endParaRPr lang="en-US" sz="2000">
              <a:latin typeface="Amasis MT Pro Medium" panose="02040604050005020304" pitchFamily="18" charset="0"/>
            </a:endParaRPr>
          </a:p>
          <a:p>
            <a:r>
              <a:rPr lang="en-US" sz="2000">
                <a:latin typeface="Amasis MT Pro Medium" panose="02040604050005020304" pitchFamily="18" charset="0"/>
              </a:rPr>
              <a:t>Jesus has warned them of his rejection</a:t>
            </a:r>
          </a:p>
          <a:p>
            <a:endParaRPr lang="en-US" sz="2000">
              <a:latin typeface="Amasis MT Pro Medium" panose="02040604050005020304" pitchFamily="18" charset="0"/>
            </a:endParaRPr>
          </a:p>
          <a:p>
            <a:r>
              <a:rPr lang="en-US" sz="2000">
                <a:latin typeface="Amasis MT Pro Medium" panose="02040604050005020304" pitchFamily="18" charset="0"/>
              </a:rPr>
              <a:t>Because they will follow him they also will be rejected</a:t>
            </a:r>
          </a:p>
          <a:p>
            <a:endParaRPr lang="en-US" sz="2000">
              <a:latin typeface="Amasis MT Pro Medium" panose="02040604050005020304" pitchFamily="18" charset="0"/>
            </a:endParaRPr>
          </a:p>
          <a:p>
            <a:r>
              <a:rPr lang="en-US" sz="2000">
                <a:latin typeface="Amasis MT Pro Medium" panose="02040604050005020304" pitchFamily="18" charset="0"/>
              </a:rPr>
              <a:t>There is no compromise between the Kingdom of God and the Kingdom of Sin (the world)</a:t>
            </a:r>
          </a:p>
        </p:txBody>
      </p:sp>
      <p:sp>
        <p:nvSpPr>
          <p:cNvPr id="5" name="TextBox 4">
            <a:extLst>
              <a:ext uri="{FF2B5EF4-FFF2-40B4-BE49-F238E27FC236}">
                <a16:creationId xmlns:a16="http://schemas.microsoft.com/office/drawing/2014/main" id="{4119E856-E074-BF3A-E293-AF4D36F2DE4D}"/>
              </a:ext>
            </a:extLst>
          </p:cNvPr>
          <p:cNvSpPr txBox="1"/>
          <p:nvPr/>
        </p:nvSpPr>
        <p:spPr>
          <a:xfrm>
            <a:off x="6483762" y="4419600"/>
            <a:ext cx="4419600" cy="1015663"/>
          </a:xfrm>
          <a:prstGeom prst="rect">
            <a:avLst/>
          </a:prstGeom>
          <a:noFill/>
        </p:spPr>
        <p:txBody>
          <a:bodyPr wrap="square" rtlCol="0">
            <a:spAutoFit/>
          </a:bodyPr>
          <a:lstStyle/>
          <a:p>
            <a:r>
              <a:rPr lang="en-US" sz="2000">
                <a:latin typeface="Amasis MT Pro Medium" panose="02040604050005020304" pitchFamily="18" charset="0"/>
              </a:rPr>
              <a:t>Irony:</a:t>
            </a:r>
          </a:p>
          <a:p>
            <a:r>
              <a:rPr lang="en-US" sz="2000">
                <a:latin typeface="Amasis MT Pro Medium" panose="02040604050005020304" pitchFamily="18" charset="0"/>
              </a:rPr>
              <a:t>They will pay the same attention to your words as to mine - none</a:t>
            </a:r>
          </a:p>
        </p:txBody>
      </p:sp>
      <p:cxnSp>
        <p:nvCxnSpPr>
          <p:cNvPr id="8" name="Straight Arrow Connector 7">
            <a:extLst>
              <a:ext uri="{FF2B5EF4-FFF2-40B4-BE49-F238E27FC236}">
                <a16:creationId xmlns:a16="http://schemas.microsoft.com/office/drawing/2014/main" id="{61FFDC98-B82A-A88A-5443-2328354B5295}"/>
              </a:ext>
            </a:extLst>
          </p:cNvPr>
          <p:cNvCxnSpPr>
            <a:cxnSpLocks/>
          </p:cNvCxnSpPr>
          <p:nvPr/>
        </p:nvCxnSpPr>
        <p:spPr>
          <a:xfrm>
            <a:off x="4669417" y="4572000"/>
            <a:ext cx="1805994" cy="2797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Audio 17">
            <a:hlinkClick r:id="" action="ppaction://media"/>
            <a:extLst>
              <a:ext uri="{FF2B5EF4-FFF2-40B4-BE49-F238E27FC236}">
                <a16:creationId xmlns:a16="http://schemas.microsoft.com/office/drawing/2014/main" id="{E8DEA60E-2745-1DB9-F049-00784DB64C24}"/>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2478447693"/>
      </p:ext>
    </p:extLst>
  </p:cSld>
  <p:clrMapOvr>
    <a:masterClrMapping/>
  </p:clrMapOvr>
  <mc:AlternateContent xmlns:mc="http://schemas.openxmlformats.org/markup-compatibility/2006" xmlns:p14="http://schemas.microsoft.com/office/powerpoint/2010/main">
    <mc:Choice Requires="p14">
      <p:transition spd="med" p14:dur="700" advTm="89502">
        <p:fade/>
      </p:transition>
    </mc:Choice>
    <mc:Fallback xmlns="">
      <p:transition spd="med" advTm="895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8"/>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C61D7-4AB1-42AC-3353-2F84AFEA494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7E0818-092A-9041-98C7-A20134060837}"/>
              </a:ext>
            </a:extLst>
          </p:cNvPr>
          <p:cNvSpPr txBox="1"/>
          <p:nvPr/>
        </p:nvSpPr>
        <p:spPr>
          <a:xfrm>
            <a:off x="303212" y="533400"/>
            <a:ext cx="4038600" cy="5324535"/>
          </a:xfrm>
          <a:prstGeom prst="rect">
            <a:avLst/>
          </a:prstGeom>
          <a:noFill/>
        </p:spPr>
        <p:txBody>
          <a:bodyPr wrap="square" rtlCol="0">
            <a:spAutoFit/>
          </a:bodyPr>
          <a:lstStyle/>
          <a:p>
            <a:r>
              <a:rPr lang="en-US" sz="2000">
                <a:latin typeface="Amasis MT Pro Medium" panose="02040604050005020304" pitchFamily="18" charset="0"/>
              </a:rPr>
              <a:t> </a:t>
            </a:r>
            <a:r>
              <a:rPr lang="en-US" sz="2000" b="1" baseline="30000">
                <a:solidFill>
                  <a:srgbClr val="FFFF00"/>
                </a:solidFill>
                <a:latin typeface="Amasis MT Pro Medium" panose="02040604050005020304" pitchFamily="18" charset="0"/>
              </a:rPr>
              <a:t>21 </a:t>
            </a:r>
            <a:r>
              <a:rPr lang="en-US" sz="2000">
                <a:solidFill>
                  <a:srgbClr val="FFFF00"/>
                </a:solidFill>
                <a:latin typeface="Amasis MT Pro Medium" panose="02040604050005020304" pitchFamily="18" charset="0"/>
              </a:rPr>
              <a:t>And they will do all these things to you on account of my name,</a:t>
            </a:r>
            <a:r>
              <a:rPr lang="en-US" sz="2000" baseline="30000">
                <a:solidFill>
                  <a:srgbClr val="FFFF00"/>
                </a:solidFill>
                <a:latin typeface="Amasis MT Pro Medium" panose="02040604050005020304" pitchFamily="18" charset="0"/>
              </a:rPr>
              <a:t> </a:t>
            </a:r>
            <a:r>
              <a:rPr lang="en-US" sz="2000">
                <a:solidFill>
                  <a:srgbClr val="FFFF00"/>
                </a:solidFill>
                <a:latin typeface="Amasis MT Pro Medium" panose="02040604050005020304" pitchFamily="18" charset="0"/>
              </a:rPr>
              <a:t>because they do not know the one who sent me. </a:t>
            </a:r>
            <a:r>
              <a:rPr lang="en-US" sz="2000" b="1" baseline="30000">
                <a:solidFill>
                  <a:srgbClr val="FF0000"/>
                </a:solidFill>
                <a:latin typeface="Amasis MT Pro Medium" panose="02040604050005020304" pitchFamily="18" charset="0"/>
              </a:rPr>
              <a:t>22 </a:t>
            </a:r>
            <a:r>
              <a:rPr lang="en-US" sz="2000">
                <a:solidFill>
                  <a:srgbClr val="FF0000"/>
                </a:solidFill>
                <a:latin typeface="Amasis MT Pro Medium" panose="02040604050005020304" pitchFamily="18" charset="0"/>
              </a:rPr>
              <a:t>If I had not come and spoken to them, they would have no sin; but as it is they have no excuse for their sin. </a:t>
            </a:r>
            <a:r>
              <a:rPr lang="en-US" sz="2000" b="1" baseline="30000">
                <a:solidFill>
                  <a:srgbClr val="FF0000"/>
                </a:solidFill>
                <a:latin typeface="Amasis MT Pro Medium" panose="02040604050005020304" pitchFamily="18" charset="0"/>
              </a:rPr>
              <a:t>23 </a:t>
            </a:r>
            <a:r>
              <a:rPr lang="en-US" sz="2000">
                <a:solidFill>
                  <a:srgbClr val="FF0000"/>
                </a:solidFill>
                <a:latin typeface="Amasis MT Pro Medium" panose="02040604050005020304" pitchFamily="18" charset="0"/>
              </a:rPr>
              <a:t>Whoever hates me also hates my Father. </a:t>
            </a:r>
            <a:r>
              <a:rPr lang="en-US" sz="2000" b="1" baseline="30000">
                <a:solidFill>
                  <a:srgbClr val="92D050"/>
                </a:solidFill>
                <a:latin typeface="Amasis MT Pro Medium" panose="02040604050005020304" pitchFamily="18" charset="0"/>
              </a:rPr>
              <a:t>24 </a:t>
            </a:r>
            <a:r>
              <a:rPr lang="en-US" sz="2000">
                <a:solidFill>
                  <a:srgbClr val="92D050"/>
                </a:solidFill>
                <a:latin typeface="Amasis MT Pro Medium" panose="02040604050005020304" pitchFamily="18" charset="0"/>
              </a:rPr>
              <a:t>If I had not done works among them that no one else ever did, they would not have sin; but as it is, they have seen and hated both me and my Father. </a:t>
            </a:r>
            <a:r>
              <a:rPr lang="en-US" sz="2000" b="1" baseline="30000">
                <a:latin typeface="Amasis MT Pro Medium" panose="02040604050005020304" pitchFamily="18" charset="0"/>
              </a:rPr>
              <a:t>25 </a:t>
            </a:r>
            <a:r>
              <a:rPr lang="en-US" sz="2000">
                <a:latin typeface="Amasis MT Pro Medium" panose="02040604050005020304" pitchFamily="18" charset="0"/>
              </a:rPr>
              <a:t>But in order that the word written in their law might be fulfilled, ‘They hated me without cause.’</a:t>
            </a:r>
          </a:p>
        </p:txBody>
      </p:sp>
      <p:sp>
        <p:nvSpPr>
          <p:cNvPr id="5" name="TextBox 4">
            <a:extLst>
              <a:ext uri="{FF2B5EF4-FFF2-40B4-BE49-F238E27FC236}">
                <a16:creationId xmlns:a16="http://schemas.microsoft.com/office/drawing/2014/main" id="{0C049F75-CD77-FF2A-3774-FA27E6D4BD8F}"/>
              </a:ext>
            </a:extLst>
          </p:cNvPr>
          <p:cNvSpPr txBox="1"/>
          <p:nvPr/>
        </p:nvSpPr>
        <p:spPr>
          <a:xfrm>
            <a:off x="5027612" y="457200"/>
            <a:ext cx="4248279"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15:21-25</a:t>
            </a:r>
          </a:p>
        </p:txBody>
      </p:sp>
      <p:sp>
        <p:nvSpPr>
          <p:cNvPr id="6" name="TextBox 5">
            <a:extLst>
              <a:ext uri="{FF2B5EF4-FFF2-40B4-BE49-F238E27FC236}">
                <a16:creationId xmlns:a16="http://schemas.microsoft.com/office/drawing/2014/main" id="{41BBE327-773F-2410-0D17-2AA6F1DFBBA8}"/>
              </a:ext>
            </a:extLst>
          </p:cNvPr>
          <p:cNvSpPr txBox="1"/>
          <p:nvPr/>
        </p:nvSpPr>
        <p:spPr>
          <a:xfrm>
            <a:off x="6094412" y="2209800"/>
            <a:ext cx="4876800" cy="3170099"/>
          </a:xfrm>
          <a:prstGeom prst="rect">
            <a:avLst/>
          </a:prstGeom>
          <a:noFill/>
        </p:spPr>
        <p:txBody>
          <a:bodyPr wrap="square" rtlCol="0">
            <a:spAutoFit/>
          </a:bodyPr>
          <a:lstStyle/>
          <a:p>
            <a:r>
              <a:rPr lang="en-US" sz="2000">
                <a:latin typeface="Amasis MT Pro Medium" panose="02040604050005020304" pitchFamily="18" charset="0"/>
              </a:rPr>
              <a:t>They do not know God as He really is, so attack His messenger</a:t>
            </a:r>
          </a:p>
          <a:p>
            <a:endParaRPr lang="en-US" sz="2000">
              <a:latin typeface="Amasis MT Pro Medium" panose="02040604050005020304" pitchFamily="18" charset="0"/>
            </a:endParaRPr>
          </a:p>
          <a:p>
            <a:r>
              <a:rPr lang="en-US" sz="2000">
                <a:latin typeface="Amasis MT Pro Medium" panose="02040604050005020304" pitchFamily="18" charset="0"/>
              </a:rPr>
              <a:t>Jesus can be recognized through:</a:t>
            </a:r>
          </a:p>
          <a:p>
            <a:endParaRPr lang="en-US" sz="2000">
              <a:latin typeface="Amasis MT Pro Medium" panose="02040604050005020304" pitchFamily="18" charset="0"/>
            </a:endParaRPr>
          </a:p>
          <a:p>
            <a:r>
              <a:rPr lang="en-US" sz="2000">
                <a:latin typeface="Amasis MT Pro Medium" panose="02040604050005020304" pitchFamily="18" charset="0"/>
              </a:rPr>
              <a:t>His Words</a:t>
            </a:r>
          </a:p>
          <a:p>
            <a:endParaRPr lang="en-US" sz="2000">
              <a:latin typeface="Amasis MT Pro Medium" panose="02040604050005020304" pitchFamily="18" charset="0"/>
            </a:endParaRPr>
          </a:p>
          <a:p>
            <a:r>
              <a:rPr lang="en-US" sz="2000">
                <a:latin typeface="Amasis MT Pro Medium" panose="02040604050005020304" pitchFamily="18" charset="0"/>
              </a:rPr>
              <a:t>His  Works</a:t>
            </a:r>
          </a:p>
          <a:p>
            <a:endParaRPr lang="en-US" sz="2000">
              <a:latin typeface="Amasis MT Pro Medium" panose="02040604050005020304" pitchFamily="18" charset="0"/>
            </a:endParaRPr>
          </a:p>
          <a:p>
            <a:r>
              <a:rPr lang="en-US" sz="2000">
                <a:latin typeface="Amasis MT Pro Medium" panose="02040604050005020304" pitchFamily="18" charset="0"/>
              </a:rPr>
              <a:t>Scripture</a:t>
            </a:r>
          </a:p>
        </p:txBody>
      </p:sp>
      <p:pic>
        <p:nvPicPr>
          <p:cNvPr id="15" name="Audio 14">
            <a:hlinkClick r:id="" action="ppaction://media"/>
            <a:extLst>
              <a:ext uri="{FF2B5EF4-FFF2-40B4-BE49-F238E27FC236}">
                <a16:creationId xmlns:a16="http://schemas.microsoft.com/office/drawing/2014/main" id="{34B002CF-2AAF-CE96-4A36-65FBA3FCA0B6}"/>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613203289"/>
      </p:ext>
    </p:extLst>
  </p:cSld>
  <p:clrMapOvr>
    <a:masterClrMapping/>
  </p:clrMapOvr>
  <mc:AlternateContent xmlns:mc="http://schemas.openxmlformats.org/markup-compatibility/2006" xmlns:p14="http://schemas.microsoft.com/office/powerpoint/2010/main">
    <mc:Choice Requires="p14">
      <p:transition spd="med" p14:dur="700" advTm="69407">
        <p:fade/>
      </p:transition>
    </mc:Choice>
    <mc:Fallback xmlns="">
      <p:transition spd="med" advTm="694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BB047-8D80-3D81-E745-E1EDA240B73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6716CD6-47F9-37B3-D0C4-BBDE877060FD}"/>
              </a:ext>
            </a:extLst>
          </p:cNvPr>
          <p:cNvPicPr>
            <a:picLocks noChangeAspect="1"/>
          </p:cNvPicPr>
          <p:nvPr/>
        </p:nvPicPr>
        <p:blipFill>
          <a:blip r:embed="rId6"/>
          <a:stretch>
            <a:fillRect/>
          </a:stretch>
        </p:blipFill>
        <p:spPr>
          <a:xfrm>
            <a:off x="1" y="0"/>
            <a:ext cx="12188824" cy="6858000"/>
          </a:xfrm>
          <a:prstGeom prst="rect">
            <a:avLst/>
          </a:prstGeom>
        </p:spPr>
      </p:pic>
      <p:sp>
        <p:nvSpPr>
          <p:cNvPr id="6" name="TextBox 5">
            <a:extLst>
              <a:ext uri="{FF2B5EF4-FFF2-40B4-BE49-F238E27FC236}">
                <a16:creationId xmlns:a16="http://schemas.microsoft.com/office/drawing/2014/main" id="{771E9F3F-0F4F-0DAC-BE80-C8738BF82277}"/>
              </a:ext>
            </a:extLst>
          </p:cNvPr>
          <p:cNvSpPr txBox="1"/>
          <p:nvPr/>
        </p:nvSpPr>
        <p:spPr>
          <a:xfrm>
            <a:off x="748885" y="2209800"/>
            <a:ext cx="4038600" cy="2246769"/>
          </a:xfrm>
          <a:prstGeom prst="rect">
            <a:avLst/>
          </a:prstGeom>
          <a:noFill/>
        </p:spPr>
        <p:txBody>
          <a:bodyPr wrap="square" rtlCol="0">
            <a:spAutoFit/>
          </a:bodyPr>
          <a:lstStyle/>
          <a:p>
            <a:r>
              <a:rPr lang="en-US" sz="2000" b="1" baseline="30000">
                <a:latin typeface="Amasis MT Pro Medium" panose="02040604050005020304" pitchFamily="18" charset="0"/>
              </a:rPr>
              <a:t>26 </a:t>
            </a:r>
            <a:r>
              <a:rPr lang="en-US" sz="2000">
                <a:latin typeface="Amasis MT Pro Medium" panose="02040604050005020304" pitchFamily="18" charset="0"/>
              </a:rPr>
              <a:t>“When the Advocate comes whom I will send you from the Father, the Spirit of truth that proceeds from the Father, he will testify to me. </a:t>
            </a:r>
            <a:r>
              <a:rPr lang="en-US" sz="2000" b="1" baseline="30000">
                <a:latin typeface="Amasis MT Pro Medium" panose="02040604050005020304" pitchFamily="18" charset="0"/>
              </a:rPr>
              <a:t>27 </a:t>
            </a:r>
            <a:r>
              <a:rPr lang="en-US" sz="2000">
                <a:latin typeface="Amasis MT Pro Medium" panose="02040604050005020304" pitchFamily="18" charset="0"/>
              </a:rPr>
              <a:t>And you also testify, because you have been with me from the beginning.</a:t>
            </a:r>
          </a:p>
        </p:txBody>
      </p:sp>
      <p:sp>
        <p:nvSpPr>
          <p:cNvPr id="2" name="TextBox 1">
            <a:extLst>
              <a:ext uri="{FF2B5EF4-FFF2-40B4-BE49-F238E27FC236}">
                <a16:creationId xmlns:a16="http://schemas.microsoft.com/office/drawing/2014/main" id="{E75F14DA-6F25-D102-F099-D1D5FF4B5CB3}"/>
              </a:ext>
            </a:extLst>
          </p:cNvPr>
          <p:cNvSpPr txBox="1"/>
          <p:nvPr/>
        </p:nvSpPr>
        <p:spPr>
          <a:xfrm>
            <a:off x="760412" y="228600"/>
            <a:ext cx="4248279"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15:26-27</a:t>
            </a:r>
          </a:p>
        </p:txBody>
      </p:sp>
      <p:sp>
        <p:nvSpPr>
          <p:cNvPr id="3" name="TextBox 2">
            <a:extLst>
              <a:ext uri="{FF2B5EF4-FFF2-40B4-BE49-F238E27FC236}">
                <a16:creationId xmlns:a16="http://schemas.microsoft.com/office/drawing/2014/main" id="{69710D68-D6AA-2138-6A69-AFFA6684B2CB}"/>
              </a:ext>
            </a:extLst>
          </p:cNvPr>
          <p:cNvSpPr txBox="1"/>
          <p:nvPr/>
        </p:nvSpPr>
        <p:spPr>
          <a:xfrm>
            <a:off x="7008812" y="2971800"/>
            <a:ext cx="3810000" cy="461665"/>
          </a:xfrm>
          <a:prstGeom prst="rect">
            <a:avLst/>
          </a:prstGeom>
          <a:noFill/>
        </p:spPr>
        <p:txBody>
          <a:bodyPr wrap="square" rtlCol="0">
            <a:spAutoFit/>
          </a:bodyPr>
          <a:lstStyle/>
          <a:p>
            <a:r>
              <a:rPr lang="en-US" sz="2400" b="1">
                <a:solidFill>
                  <a:schemeClr val="bg1"/>
                </a:solidFill>
                <a:latin typeface="Amasis MT Pro Medium" panose="02040604050005020304" pitchFamily="18" charset="0"/>
              </a:rPr>
              <a:t>The promise of a Helper</a:t>
            </a:r>
          </a:p>
        </p:txBody>
      </p:sp>
      <p:pic>
        <p:nvPicPr>
          <p:cNvPr id="12" name="Audio 11">
            <a:hlinkClick r:id="" action="ppaction://media"/>
            <a:extLst>
              <a:ext uri="{FF2B5EF4-FFF2-40B4-BE49-F238E27FC236}">
                <a16:creationId xmlns:a16="http://schemas.microsoft.com/office/drawing/2014/main" id="{76120C65-C5C1-8AB5-9B8D-02BF3F13E93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1461924459"/>
      </p:ext>
    </p:extLst>
  </p:cSld>
  <p:clrMapOvr>
    <a:masterClrMapping/>
  </p:clrMapOvr>
  <mc:AlternateContent xmlns:mc="http://schemas.openxmlformats.org/markup-compatibility/2006" xmlns:p14="http://schemas.microsoft.com/office/powerpoint/2010/main">
    <mc:Choice Requires="p14">
      <p:transition spd="med" p14:dur="700" advTm="26682">
        <p:fade/>
      </p:transition>
    </mc:Choice>
    <mc:Fallback xmlns="">
      <p:transition spd="med" advTm="266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E5B66C-0F5A-E960-4140-95B0DA03199B}"/>
              </a:ext>
            </a:extLst>
          </p:cNvPr>
          <p:cNvSpPr txBox="1"/>
          <p:nvPr/>
        </p:nvSpPr>
        <p:spPr>
          <a:xfrm>
            <a:off x="227012" y="1828800"/>
            <a:ext cx="4495800" cy="3785652"/>
          </a:xfrm>
          <a:prstGeom prst="rect">
            <a:avLst/>
          </a:prstGeom>
          <a:noFill/>
        </p:spPr>
        <p:txBody>
          <a:bodyPr wrap="square" rtlCol="0">
            <a:spAutoFit/>
          </a:bodyPr>
          <a:lstStyle/>
          <a:p>
            <a:r>
              <a:rPr lang="en-US" sz="2000" b="1" baseline="30000">
                <a:latin typeface="Amasis MT Pro Medium" panose="02040604050005020304" pitchFamily="18" charset="0"/>
              </a:rPr>
              <a:t>1 </a:t>
            </a:r>
            <a:r>
              <a:rPr lang="en-US" sz="2000">
                <a:latin typeface="Amasis MT Pro Medium" panose="02040604050005020304" pitchFamily="18" charset="0"/>
              </a:rPr>
              <a:t>“I have told you this so that you may not fall away. </a:t>
            </a:r>
            <a:r>
              <a:rPr lang="en-US" sz="2000" b="1" baseline="30000">
                <a:latin typeface="Amasis MT Pro Medium" panose="02040604050005020304" pitchFamily="18" charset="0"/>
              </a:rPr>
              <a:t>2 </a:t>
            </a:r>
            <a:r>
              <a:rPr lang="en-US" sz="2000">
                <a:latin typeface="Amasis MT Pro Medium" panose="02040604050005020304" pitchFamily="18" charset="0"/>
              </a:rPr>
              <a:t>They will expel you from the synagogues; in fact, the hour is coming when everyone who kills you will think he is offering worship to God. </a:t>
            </a:r>
            <a:r>
              <a:rPr lang="en-US" sz="2000" b="1" baseline="30000">
                <a:latin typeface="Amasis MT Pro Medium" panose="02040604050005020304" pitchFamily="18" charset="0"/>
              </a:rPr>
              <a:t>3 </a:t>
            </a:r>
            <a:r>
              <a:rPr lang="en-US" sz="2000">
                <a:latin typeface="Amasis MT Pro Medium" panose="02040604050005020304" pitchFamily="18" charset="0"/>
              </a:rPr>
              <a:t>They will do this because they have not known either the Father or me. </a:t>
            </a:r>
            <a:r>
              <a:rPr lang="en-US" sz="2000" b="1" baseline="30000">
                <a:latin typeface="Amasis MT Pro Medium" panose="02040604050005020304" pitchFamily="18" charset="0"/>
              </a:rPr>
              <a:t>4 </a:t>
            </a:r>
            <a:r>
              <a:rPr lang="en-US" sz="2000">
                <a:latin typeface="Amasis MT Pro Medium" panose="02040604050005020304" pitchFamily="18" charset="0"/>
              </a:rPr>
              <a:t>I have told you this so that when their hour comes you may remember that I told you. . I did not tell you this from the beginning, because I was with you.</a:t>
            </a:r>
          </a:p>
        </p:txBody>
      </p:sp>
      <p:sp>
        <p:nvSpPr>
          <p:cNvPr id="3" name="TextBox 2">
            <a:extLst>
              <a:ext uri="{FF2B5EF4-FFF2-40B4-BE49-F238E27FC236}">
                <a16:creationId xmlns:a16="http://schemas.microsoft.com/office/drawing/2014/main" id="{6E6F2862-5FC5-1E48-0A77-2B426C7D8347}"/>
              </a:ext>
            </a:extLst>
          </p:cNvPr>
          <p:cNvSpPr txBox="1"/>
          <p:nvPr/>
        </p:nvSpPr>
        <p:spPr>
          <a:xfrm>
            <a:off x="496136" y="228600"/>
            <a:ext cx="3788217"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16: 1-4</a:t>
            </a:r>
          </a:p>
        </p:txBody>
      </p:sp>
      <p:sp>
        <p:nvSpPr>
          <p:cNvPr id="4" name="TextBox 3">
            <a:extLst>
              <a:ext uri="{FF2B5EF4-FFF2-40B4-BE49-F238E27FC236}">
                <a16:creationId xmlns:a16="http://schemas.microsoft.com/office/drawing/2014/main" id="{05950892-A9E6-45EC-6FAA-FADBF89F38E6}"/>
              </a:ext>
            </a:extLst>
          </p:cNvPr>
          <p:cNvSpPr txBox="1"/>
          <p:nvPr/>
        </p:nvSpPr>
        <p:spPr>
          <a:xfrm>
            <a:off x="6208712" y="2598241"/>
            <a:ext cx="3886200" cy="2246769"/>
          </a:xfrm>
          <a:prstGeom prst="rect">
            <a:avLst/>
          </a:prstGeom>
          <a:noFill/>
        </p:spPr>
        <p:txBody>
          <a:bodyPr wrap="square" rtlCol="0">
            <a:spAutoFit/>
          </a:bodyPr>
          <a:lstStyle/>
          <a:p>
            <a:r>
              <a:rPr lang="en-US" sz="2000">
                <a:latin typeface="Amasis MT Pro Medium" panose="02040604050005020304" pitchFamily="18" charset="0"/>
              </a:rPr>
              <a:t>Forewarning</a:t>
            </a:r>
          </a:p>
          <a:p>
            <a:endParaRPr lang="en-US" sz="2000">
              <a:latin typeface="Amasis MT Pro Medium" panose="02040604050005020304" pitchFamily="18" charset="0"/>
            </a:endParaRPr>
          </a:p>
          <a:p>
            <a:r>
              <a:rPr lang="en-US" sz="2000">
                <a:latin typeface="Amasis MT Pro Medium" panose="02040604050005020304" pitchFamily="18" charset="0"/>
              </a:rPr>
              <a:t>Expulsion</a:t>
            </a:r>
          </a:p>
          <a:p>
            <a:endParaRPr lang="en-US" sz="2000">
              <a:latin typeface="Amasis MT Pro Medium" panose="02040604050005020304" pitchFamily="18" charset="0"/>
            </a:endParaRPr>
          </a:p>
          <a:p>
            <a:r>
              <a:rPr lang="en-US" sz="2000">
                <a:latin typeface="Amasis MT Pro Medium" panose="02040604050005020304" pitchFamily="18" charset="0"/>
              </a:rPr>
              <a:t>Execution in the name of God</a:t>
            </a:r>
          </a:p>
          <a:p>
            <a:endParaRPr lang="en-US" sz="2000">
              <a:latin typeface="Amasis MT Pro Medium" panose="02040604050005020304" pitchFamily="18" charset="0"/>
            </a:endParaRPr>
          </a:p>
          <a:p>
            <a:r>
              <a:rPr lang="en-US" sz="2000">
                <a:latin typeface="Amasis MT Pro Medium" panose="02040604050005020304" pitchFamily="18" charset="0"/>
              </a:rPr>
              <a:t>Jesus Death</a:t>
            </a:r>
          </a:p>
        </p:txBody>
      </p:sp>
      <p:pic>
        <p:nvPicPr>
          <p:cNvPr id="5" name="Picture 4">
            <a:extLst>
              <a:ext uri="{FF2B5EF4-FFF2-40B4-BE49-F238E27FC236}">
                <a16:creationId xmlns:a16="http://schemas.microsoft.com/office/drawing/2014/main" id="{68F0E398-4C3B-2BE5-0664-DCD02E0391B0}"/>
              </a:ext>
            </a:extLst>
          </p:cNvPr>
          <p:cNvPicPr>
            <a:picLocks noChangeAspect="1"/>
          </p:cNvPicPr>
          <p:nvPr/>
        </p:nvPicPr>
        <p:blipFill>
          <a:blip r:embed="rId6"/>
          <a:stretch>
            <a:fillRect/>
          </a:stretch>
        </p:blipFill>
        <p:spPr>
          <a:xfrm>
            <a:off x="8151812" y="261730"/>
            <a:ext cx="3657600" cy="2095500"/>
          </a:xfrm>
          <a:prstGeom prst="rect">
            <a:avLst/>
          </a:prstGeom>
        </p:spPr>
      </p:pic>
      <p:pic>
        <p:nvPicPr>
          <p:cNvPr id="14" name="Audio 13">
            <a:hlinkClick r:id="" action="ppaction://media"/>
            <a:extLst>
              <a:ext uri="{FF2B5EF4-FFF2-40B4-BE49-F238E27FC236}">
                <a16:creationId xmlns:a16="http://schemas.microsoft.com/office/drawing/2014/main" id="{2E410F0F-3C1C-E11F-A52F-D7AC47C75EA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advTm="54489">
        <p:fade/>
      </p:transition>
    </mc:Choice>
    <mc:Fallback xmlns="">
      <p:transition spd="med" advTm="54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1000"/>
                                        <p:tgtEl>
                                          <p:spTgt spid="4">
                                            <p:txEl>
                                              <p:pRg st="2" end="2"/>
                                            </p:txEl>
                                          </p:spTgt>
                                        </p:tgtEl>
                                      </p:cBhvr>
                                    </p:animEffect>
                                    <p:anim calcmode="lin" valueType="num">
                                      <p:cBhvr>
                                        <p:cTn id="1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1000"/>
                                        <p:tgtEl>
                                          <p:spTgt spid="4">
                                            <p:txEl>
                                              <p:pRg st="4" end="4"/>
                                            </p:txEl>
                                          </p:spTgt>
                                        </p:tgtEl>
                                      </p:cBhvr>
                                    </p:animEffect>
                                    <p:anim calcmode="lin" valueType="num">
                                      <p:cBhvr>
                                        <p:cTn id="1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1000"/>
                                        <p:tgtEl>
                                          <p:spTgt spid="4">
                                            <p:txEl>
                                              <p:pRg st="6" end="6"/>
                                            </p:txEl>
                                          </p:spTgt>
                                        </p:tgtEl>
                                      </p:cBhvr>
                                    </p:animEffect>
                                    <p:anim calcmode="lin" valueType="num">
                                      <p:cBhvr>
                                        <p:cTn id="2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5F858-4854-C458-8AC8-4B510D59F1F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E0DB66A-A60D-CC71-1E54-89E1437E7393}"/>
              </a:ext>
            </a:extLst>
          </p:cNvPr>
          <p:cNvPicPr>
            <a:picLocks noChangeAspect="1"/>
          </p:cNvPicPr>
          <p:nvPr/>
        </p:nvPicPr>
        <p:blipFill>
          <a:blip r:embed="rId6"/>
          <a:stretch>
            <a:fillRect/>
          </a:stretch>
        </p:blipFill>
        <p:spPr>
          <a:xfrm>
            <a:off x="3491335" y="1265798"/>
            <a:ext cx="4020294" cy="4020294"/>
          </a:xfrm>
          <a:prstGeom prst="rect">
            <a:avLst/>
          </a:prstGeom>
        </p:spPr>
      </p:pic>
      <p:sp>
        <p:nvSpPr>
          <p:cNvPr id="5" name="TextBox 4">
            <a:extLst>
              <a:ext uri="{FF2B5EF4-FFF2-40B4-BE49-F238E27FC236}">
                <a16:creationId xmlns:a16="http://schemas.microsoft.com/office/drawing/2014/main" id="{5DF2608B-09C2-0278-EB98-4A5162EC42F9}"/>
              </a:ext>
            </a:extLst>
          </p:cNvPr>
          <p:cNvSpPr txBox="1"/>
          <p:nvPr/>
        </p:nvSpPr>
        <p:spPr>
          <a:xfrm>
            <a:off x="458105" y="1295400"/>
            <a:ext cx="4191000" cy="1631216"/>
          </a:xfrm>
          <a:prstGeom prst="rect">
            <a:avLst/>
          </a:prstGeom>
          <a:noFill/>
        </p:spPr>
        <p:txBody>
          <a:bodyPr wrap="square" rtlCol="0">
            <a:spAutoFit/>
          </a:bodyPr>
          <a:lstStyle/>
          <a:p>
            <a:r>
              <a:rPr lang="en-US" sz="2000" b="1" baseline="30000">
                <a:latin typeface="Amasis MT Pro Medium" panose="02040604050005020304" pitchFamily="18" charset="0"/>
              </a:rPr>
              <a:t>5 </a:t>
            </a:r>
            <a:r>
              <a:rPr lang="en-US" sz="2000">
                <a:latin typeface="Amasis MT Pro Medium" panose="02040604050005020304" pitchFamily="18" charset="0"/>
              </a:rPr>
              <a:t>But now I am going to the one who sent me, and not one of you asks me, ‘Where are you going?’ </a:t>
            </a:r>
            <a:r>
              <a:rPr lang="en-US" sz="2000" b="1" baseline="30000">
                <a:latin typeface="Amasis MT Pro Medium" panose="02040604050005020304" pitchFamily="18" charset="0"/>
              </a:rPr>
              <a:t>6 </a:t>
            </a:r>
            <a:r>
              <a:rPr lang="en-US" sz="2000">
                <a:latin typeface="Amasis MT Pro Medium" panose="02040604050005020304" pitchFamily="18" charset="0"/>
              </a:rPr>
              <a:t>But because I told you this, grief has filled your hearts. </a:t>
            </a:r>
          </a:p>
        </p:txBody>
      </p:sp>
      <p:sp>
        <p:nvSpPr>
          <p:cNvPr id="6" name="TextBox 5">
            <a:extLst>
              <a:ext uri="{FF2B5EF4-FFF2-40B4-BE49-F238E27FC236}">
                <a16:creationId xmlns:a16="http://schemas.microsoft.com/office/drawing/2014/main" id="{752B7702-53EF-B8B6-41C2-81DDE46F3DC0}"/>
              </a:ext>
            </a:extLst>
          </p:cNvPr>
          <p:cNvSpPr txBox="1"/>
          <p:nvPr/>
        </p:nvSpPr>
        <p:spPr>
          <a:xfrm>
            <a:off x="496136" y="228600"/>
            <a:ext cx="3788217"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16: 5-7</a:t>
            </a:r>
          </a:p>
        </p:txBody>
      </p:sp>
      <p:sp>
        <p:nvSpPr>
          <p:cNvPr id="7" name="TextBox 6">
            <a:extLst>
              <a:ext uri="{FF2B5EF4-FFF2-40B4-BE49-F238E27FC236}">
                <a16:creationId xmlns:a16="http://schemas.microsoft.com/office/drawing/2014/main" id="{8B766833-B6D9-7B59-967D-7EB0CA78CCF9}"/>
              </a:ext>
            </a:extLst>
          </p:cNvPr>
          <p:cNvSpPr txBox="1"/>
          <p:nvPr/>
        </p:nvSpPr>
        <p:spPr>
          <a:xfrm>
            <a:off x="453204" y="3248365"/>
            <a:ext cx="4191000" cy="1631216"/>
          </a:xfrm>
          <a:prstGeom prst="rect">
            <a:avLst/>
          </a:prstGeom>
          <a:noFill/>
        </p:spPr>
        <p:txBody>
          <a:bodyPr wrap="square" rtlCol="0">
            <a:spAutoFit/>
          </a:bodyPr>
          <a:lstStyle/>
          <a:p>
            <a:r>
              <a:rPr lang="en-US" sz="2000">
                <a:latin typeface="Amasis MT Pro Medium" panose="02040604050005020304" pitchFamily="18" charset="0"/>
              </a:rPr>
              <a:t> </a:t>
            </a:r>
            <a:r>
              <a:rPr lang="en-US" sz="2000" b="1" baseline="30000">
                <a:latin typeface="Amasis MT Pro Medium" panose="02040604050005020304" pitchFamily="18" charset="0"/>
              </a:rPr>
              <a:t>7 </a:t>
            </a:r>
            <a:r>
              <a:rPr lang="en-US" sz="2000">
                <a:latin typeface="Amasis MT Pro Medium" panose="02040604050005020304" pitchFamily="18" charset="0"/>
              </a:rPr>
              <a:t>But I tell you the truth, it is better for you that I go. For if I do not go, the Advocate will not come to you. But if I go, I will send him to you</a:t>
            </a:r>
          </a:p>
        </p:txBody>
      </p:sp>
      <p:sp>
        <p:nvSpPr>
          <p:cNvPr id="8" name="TextBox 7">
            <a:extLst>
              <a:ext uri="{FF2B5EF4-FFF2-40B4-BE49-F238E27FC236}">
                <a16:creationId xmlns:a16="http://schemas.microsoft.com/office/drawing/2014/main" id="{9DECFD26-E615-EF52-E0D7-C20968D77BC2}"/>
              </a:ext>
            </a:extLst>
          </p:cNvPr>
          <p:cNvSpPr txBox="1"/>
          <p:nvPr/>
        </p:nvSpPr>
        <p:spPr>
          <a:xfrm>
            <a:off x="6856412" y="2079992"/>
            <a:ext cx="4572000" cy="1631216"/>
          </a:xfrm>
          <a:prstGeom prst="rect">
            <a:avLst/>
          </a:prstGeom>
          <a:noFill/>
        </p:spPr>
        <p:txBody>
          <a:bodyPr wrap="square" rtlCol="0">
            <a:spAutoFit/>
          </a:bodyPr>
          <a:lstStyle/>
          <a:p>
            <a:r>
              <a:rPr lang="en-US" sz="2000" b="1" baseline="30000">
                <a:latin typeface="Amasis MT Pro Medium" panose="02040604050005020304" pitchFamily="18" charset="0"/>
              </a:rPr>
              <a:t>15 </a:t>
            </a:r>
            <a:r>
              <a:rPr lang="en-US" sz="2000">
                <a:latin typeface="Amasis MT Pro Medium" panose="02040604050005020304" pitchFamily="18" charset="0"/>
              </a:rPr>
              <a:t>“If you love me, you will keep</a:t>
            </a:r>
            <a:r>
              <a:rPr lang="en-US" sz="2000" baseline="30000">
                <a:latin typeface="Amasis MT Pro Medium" panose="02040604050005020304" pitchFamily="18" charset="0"/>
              </a:rPr>
              <a:t>  </a:t>
            </a:r>
            <a:r>
              <a:rPr lang="en-US" sz="2000">
                <a:latin typeface="Amasis MT Pro Medium" panose="02040604050005020304" pitchFamily="18" charset="0"/>
              </a:rPr>
              <a:t>my commandments. </a:t>
            </a:r>
            <a:r>
              <a:rPr lang="en-US" sz="2000" b="1" baseline="30000">
                <a:latin typeface="Amasis MT Pro Medium" panose="02040604050005020304" pitchFamily="18" charset="0"/>
              </a:rPr>
              <a:t>16 </a:t>
            </a:r>
            <a:r>
              <a:rPr lang="en-US" sz="2000">
                <a:latin typeface="Amasis MT Pro Medium" panose="02040604050005020304" pitchFamily="18" charset="0"/>
              </a:rPr>
              <a:t>And I will ask the Father, and he will give you another Advocate,</a:t>
            </a:r>
            <a:r>
              <a:rPr lang="en-US" sz="2000" baseline="30000">
                <a:latin typeface="Amasis MT Pro Medium" panose="02040604050005020304" pitchFamily="18" charset="0"/>
              </a:rPr>
              <a:t>  </a:t>
            </a:r>
            <a:r>
              <a:rPr lang="en-US" sz="2000">
                <a:latin typeface="Amasis MT Pro Medium" panose="02040604050005020304" pitchFamily="18" charset="0"/>
              </a:rPr>
              <a:t>to be with you forever.</a:t>
            </a:r>
          </a:p>
          <a:p>
            <a:r>
              <a:rPr lang="en-US" sz="2000">
                <a:latin typeface="Amasis MT Pro Medium" panose="02040604050005020304" pitchFamily="18" charset="0"/>
              </a:rPr>
              <a:t> JN 14:15-16</a:t>
            </a:r>
          </a:p>
        </p:txBody>
      </p:sp>
      <p:sp>
        <p:nvSpPr>
          <p:cNvPr id="9" name="TextBox 8">
            <a:extLst>
              <a:ext uri="{FF2B5EF4-FFF2-40B4-BE49-F238E27FC236}">
                <a16:creationId xmlns:a16="http://schemas.microsoft.com/office/drawing/2014/main" id="{CBEEFB13-7F47-B517-C4EF-310FCA1DF055}"/>
              </a:ext>
            </a:extLst>
          </p:cNvPr>
          <p:cNvSpPr txBox="1"/>
          <p:nvPr/>
        </p:nvSpPr>
        <p:spPr>
          <a:xfrm>
            <a:off x="6856412" y="3962400"/>
            <a:ext cx="4724400" cy="1631216"/>
          </a:xfrm>
          <a:prstGeom prst="rect">
            <a:avLst/>
          </a:prstGeom>
          <a:noFill/>
        </p:spPr>
        <p:txBody>
          <a:bodyPr wrap="square" rtlCol="0">
            <a:spAutoFit/>
          </a:bodyPr>
          <a:lstStyle/>
          <a:p>
            <a:r>
              <a:rPr lang="en-US" sz="2000" b="1" baseline="30000">
                <a:latin typeface="Amasis MT Pro Medium" panose="02040604050005020304" pitchFamily="18" charset="0"/>
              </a:rPr>
              <a:t>26 </a:t>
            </a:r>
            <a:r>
              <a:rPr lang="en-US" sz="2000">
                <a:latin typeface="Amasis MT Pro Medium" panose="02040604050005020304" pitchFamily="18" charset="0"/>
              </a:rPr>
              <a:t>But the Advocate, the Holy Spirit, whom the Father will send in my name, will teach you everything, and remind you of all that I have said to you.  </a:t>
            </a:r>
          </a:p>
          <a:p>
            <a:r>
              <a:rPr lang="en-US" sz="2000">
                <a:latin typeface="Amasis MT Pro Medium" panose="02040604050005020304" pitchFamily="18" charset="0"/>
              </a:rPr>
              <a:t>JN 14:26</a:t>
            </a:r>
          </a:p>
        </p:txBody>
      </p:sp>
      <p:sp>
        <p:nvSpPr>
          <p:cNvPr id="10" name="TextBox 9">
            <a:extLst>
              <a:ext uri="{FF2B5EF4-FFF2-40B4-BE49-F238E27FC236}">
                <a16:creationId xmlns:a16="http://schemas.microsoft.com/office/drawing/2014/main" id="{5DDFE0E7-609E-B290-CBE4-2F6F54C6810D}"/>
              </a:ext>
            </a:extLst>
          </p:cNvPr>
          <p:cNvSpPr txBox="1"/>
          <p:nvPr/>
        </p:nvSpPr>
        <p:spPr>
          <a:xfrm>
            <a:off x="6856412" y="397876"/>
            <a:ext cx="4572000" cy="1323439"/>
          </a:xfrm>
          <a:prstGeom prst="rect">
            <a:avLst/>
          </a:prstGeom>
          <a:noFill/>
        </p:spPr>
        <p:txBody>
          <a:bodyPr wrap="square" rtlCol="0">
            <a:spAutoFit/>
          </a:bodyPr>
          <a:lstStyle/>
          <a:p>
            <a:r>
              <a:rPr lang="en-US" sz="2000" b="1" baseline="30000">
                <a:latin typeface="Amasis MT Pro Medium" panose="02040604050005020304" pitchFamily="18" charset="0"/>
              </a:rPr>
              <a:t>26 </a:t>
            </a:r>
            <a:r>
              <a:rPr lang="en-US" sz="2000">
                <a:latin typeface="Amasis MT Pro Medium" panose="02040604050005020304" pitchFamily="18" charset="0"/>
              </a:rPr>
              <a:t>“When the Advocate comes whom I will send you from the Father, the Spirit of truth that proceeds from the Father, he will testify to me. JN 15:26</a:t>
            </a:r>
          </a:p>
        </p:txBody>
      </p:sp>
      <p:pic>
        <p:nvPicPr>
          <p:cNvPr id="19" name="Audio 18">
            <a:hlinkClick r:id="" action="ppaction://media"/>
            <a:extLst>
              <a:ext uri="{FF2B5EF4-FFF2-40B4-BE49-F238E27FC236}">
                <a16:creationId xmlns:a16="http://schemas.microsoft.com/office/drawing/2014/main" id="{22950F4A-6162-9C24-1800-3A992E7DC50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3012470291"/>
      </p:ext>
    </p:extLst>
  </p:cSld>
  <p:clrMapOvr>
    <a:masterClrMapping/>
  </p:clrMapOvr>
  <mc:AlternateContent xmlns:mc="http://schemas.openxmlformats.org/markup-compatibility/2006" xmlns:p14="http://schemas.microsoft.com/office/powerpoint/2010/main">
    <mc:Choice Requires="p14">
      <p:transition spd="med" p14:dur="700" advTm="139955">
        <p:fade/>
      </p:transition>
    </mc:Choice>
    <mc:Fallback xmlns="">
      <p:transition spd="med" advTm="1399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9"/>
                </p:tgtEl>
              </p:cMediaNode>
            </p:audio>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0A4A7-A883-26C9-17D2-F469584F6A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AD8D059-5766-DCB8-0589-1F2551D8C2A5}"/>
              </a:ext>
            </a:extLst>
          </p:cNvPr>
          <p:cNvSpPr txBox="1"/>
          <p:nvPr/>
        </p:nvSpPr>
        <p:spPr>
          <a:xfrm>
            <a:off x="447831" y="1283153"/>
            <a:ext cx="4191000" cy="3170099"/>
          </a:xfrm>
          <a:prstGeom prst="rect">
            <a:avLst/>
          </a:prstGeom>
          <a:noFill/>
        </p:spPr>
        <p:txBody>
          <a:bodyPr wrap="square" rtlCol="0">
            <a:spAutoFit/>
          </a:bodyPr>
          <a:lstStyle/>
          <a:p>
            <a:r>
              <a:rPr lang="en-US" sz="2000" b="1" baseline="30000">
                <a:latin typeface="Amasis MT Pro Medium" panose="02040604050005020304" pitchFamily="18" charset="0"/>
              </a:rPr>
              <a:t>8 </a:t>
            </a:r>
            <a:r>
              <a:rPr lang="en-US" sz="2000">
                <a:latin typeface="Amasis MT Pro Medium" panose="02040604050005020304" pitchFamily="18" charset="0"/>
              </a:rPr>
              <a:t>And when he comes he will </a:t>
            </a:r>
            <a:r>
              <a:rPr lang="en-US" sz="2000">
                <a:solidFill>
                  <a:srgbClr val="FF0000"/>
                </a:solidFill>
                <a:latin typeface="Amasis MT Pro Medium" panose="02040604050005020304" pitchFamily="18" charset="0"/>
              </a:rPr>
              <a:t>convict</a:t>
            </a:r>
            <a:r>
              <a:rPr lang="en-US" sz="2000">
                <a:latin typeface="Amasis MT Pro Medium" panose="02040604050005020304" pitchFamily="18" charset="0"/>
              </a:rPr>
              <a:t> the world in regard to sin and righteousness and condemnation: </a:t>
            </a:r>
            <a:r>
              <a:rPr lang="en-US" sz="2000" b="1" baseline="30000">
                <a:latin typeface="Amasis MT Pro Medium" panose="02040604050005020304" pitchFamily="18" charset="0"/>
              </a:rPr>
              <a:t>9 </a:t>
            </a:r>
            <a:r>
              <a:rPr lang="en-US" sz="2000">
                <a:solidFill>
                  <a:srgbClr val="FFFF00"/>
                </a:solidFill>
                <a:latin typeface="Amasis MT Pro Medium" panose="02040604050005020304" pitchFamily="18" charset="0"/>
              </a:rPr>
              <a:t>sin,</a:t>
            </a:r>
            <a:r>
              <a:rPr lang="en-US" sz="2000">
                <a:latin typeface="Amasis MT Pro Medium" panose="02040604050005020304" pitchFamily="18" charset="0"/>
              </a:rPr>
              <a:t> because they do not believe in me; </a:t>
            </a:r>
            <a:r>
              <a:rPr lang="en-US" sz="2000" b="1" baseline="30000">
                <a:latin typeface="Amasis MT Pro Medium" panose="02040604050005020304" pitchFamily="18" charset="0"/>
              </a:rPr>
              <a:t>10</a:t>
            </a:r>
            <a:r>
              <a:rPr lang="en-US" sz="2000" b="1" baseline="30000">
                <a:solidFill>
                  <a:srgbClr val="FFC000"/>
                </a:solidFill>
                <a:latin typeface="Amasis MT Pro Medium" panose="02040604050005020304" pitchFamily="18" charset="0"/>
              </a:rPr>
              <a:t> </a:t>
            </a:r>
            <a:r>
              <a:rPr lang="en-US" sz="2000">
                <a:solidFill>
                  <a:srgbClr val="FFC000"/>
                </a:solidFill>
                <a:latin typeface="Amasis MT Pro Medium" panose="02040604050005020304" pitchFamily="18" charset="0"/>
              </a:rPr>
              <a:t>righteousness</a:t>
            </a:r>
            <a:r>
              <a:rPr lang="en-US" sz="2000">
                <a:latin typeface="Amasis MT Pro Medium" panose="02040604050005020304" pitchFamily="18" charset="0"/>
              </a:rPr>
              <a:t>, because I am going to the Father and you will no longer see me; </a:t>
            </a:r>
            <a:r>
              <a:rPr lang="en-US" sz="2000" b="1" baseline="30000">
                <a:latin typeface="Amasis MT Pro Medium" panose="02040604050005020304" pitchFamily="18" charset="0"/>
              </a:rPr>
              <a:t>11 </a:t>
            </a:r>
            <a:r>
              <a:rPr lang="en-US" sz="2000">
                <a:solidFill>
                  <a:schemeClr val="tx2"/>
                </a:solidFill>
                <a:latin typeface="Amasis MT Pro Medium" panose="02040604050005020304" pitchFamily="18" charset="0"/>
              </a:rPr>
              <a:t>condemnation,</a:t>
            </a:r>
            <a:r>
              <a:rPr lang="en-US" sz="2000">
                <a:latin typeface="Amasis MT Pro Medium" panose="02040604050005020304" pitchFamily="18" charset="0"/>
              </a:rPr>
              <a:t> because the ruler of this world has been condemned.</a:t>
            </a:r>
          </a:p>
        </p:txBody>
      </p:sp>
      <p:sp>
        <p:nvSpPr>
          <p:cNvPr id="3" name="TextBox 2">
            <a:extLst>
              <a:ext uri="{FF2B5EF4-FFF2-40B4-BE49-F238E27FC236}">
                <a16:creationId xmlns:a16="http://schemas.microsoft.com/office/drawing/2014/main" id="{6D4C6B99-2010-B864-170C-A4E1CCEDCFF0}"/>
              </a:ext>
            </a:extLst>
          </p:cNvPr>
          <p:cNvSpPr txBox="1"/>
          <p:nvPr/>
        </p:nvSpPr>
        <p:spPr>
          <a:xfrm>
            <a:off x="496136" y="228600"/>
            <a:ext cx="4094391"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16: 8-11</a:t>
            </a:r>
          </a:p>
        </p:txBody>
      </p:sp>
      <p:sp>
        <p:nvSpPr>
          <p:cNvPr id="4" name="TextBox 3">
            <a:extLst>
              <a:ext uri="{FF2B5EF4-FFF2-40B4-BE49-F238E27FC236}">
                <a16:creationId xmlns:a16="http://schemas.microsoft.com/office/drawing/2014/main" id="{E3C761D6-8A42-5E3D-31CD-74778BA9F659}"/>
              </a:ext>
            </a:extLst>
          </p:cNvPr>
          <p:cNvSpPr txBox="1"/>
          <p:nvPr/>
        </p:nvSpPr>
        <p:spPr>
          <a:xfrm>
            <a:off x="6704012" y="1161153"/>
            <a:ext cx="3962400" cy="707886"/>
          </a:xfrm>
          <a:prstGeom prst="rect">
            <a:avLst/>
          </a:prstGeom>
          <a:noFill/>
        </p:spPr>
        <p:txBody>
          <a:bodyPr wrap="square" rtlCol="0">
            <a:spAutoFit/>
          </a:bodyPr>
          <a:lstStyle/>
          <a:p>
            <a:r>
              <a:rPr lang="en-US" sz="2000">
                <a:latin typeface="Amasis MT Pro Medium" panose="02040604050005020304" pitchFamily="18" charset="0"/>
              </a:rPr>
              <a:t>Legal term, expose, refute, convince</a:t>
            </a:r>
          </a:p>
        </p:txBody>
      </p:sp>
      <p:sp>
        <p:nvSpPr>
          <p:cNvPr id="5" name="TextBox 4">
            <a:extLst>
              <a:ext uri="{FF2B5EF4-FFF2-40B4-BE49-F238E27FC236}">
                <a16:creationId xmlns:a16="http://schemas.microsoft.com/office/drawing/2014/main" id="{9C19D138-DF79-29BC-42CD-8704D4C04BFF}"/>
              </a:ext>
            </a:extLst>
          </p:cNvPr>
          <p:cNvSpPr txBox="1"/>
          <p:nvPr/>
        </p:nvSpPr>
        <p:spPr>
          <a:xfrm>
            <a:off x="6742112" y="2286028"/>
            <a:ext cx="3886200" cy="400110"/>
          </a:xfrm>
          <a:prstGeom prst="rect">
            <a:avLst/>
          </a:prstGeom>
          <a:noFill/>
        </p:spPr>
        <p:txBody>
          <a:bodyPr wrap="square" rtlCol="0">
            <a:spAutoFit/>
          </a:bodyPr>
          <a:lstStyle/>
          <a:p>
            <a:r>
              <a:rPr lang="en-US" sz="2000">
                <a:latin typeface="Amasis MT Pro Medium" panose="02040604050005020304" pitchFamily="18" charset="0"/>
              </a:rPr>
              <a:t>The essence of sin is unbelief’.  </a:t>
            </a:r>
          </a:p>
        </p:txBody>
      </p:sp>
      <p:sp>
        <p:nvSpPr>
          <p:cNvPr id="6" name="TextBox 5">
            <a:extLst>
              <a:ext uri="{FF2B5EF4-FFF2-40B4-BE49-F238E27FC236}">
                <a16:creationId xmlns:a16="http://schemas.microsoft.com/office/drawing/2014/main" id="{7BA9FA4D-8A9D-35ED-C07D-B79C25D2F225}"/>
              </a:ext>
            </a:extLst>
          </p:cNvPr>
          <p:cNvSpPr txBox="1"/>
          <p:nvPr/>
        </p:nvSpPr>
        <p:spPr>
          <a:xfrm>
            <a:off x="6791876" y="3147327"/>
            <a:ext cx="3962400" cy="400110"/>
          </a:xfrm>
          <a:prstGeom prst="rect">
            <a:avLst/>
          </a:prstGeom>
          <a:noFill/>
        </p:spPr>
        <p:txBody>
          <a:bodyPr wrap="square" rtlCol="0">
            <a:spAutoFit/>
          </a:bodyPr>
          <a:lstStyle/>
          <a:p>
            <a:r>
              <a:rPr lang="en-US" sz="2000">
                <a:latin typeface="Amasis MT Pro Medium" panose="02040604050005020304" pitchFamily="18" charset="0"/>
              </a:rPr>
              <a:t>The Truth about God</a:t>
            </a:r>
          </a:p>
        </p:txBody>
      </p:sp>
      <p:sp>
        <p:nvSpPr>
          <p:cNvPr id="7" name="TextBox 6">
            <a:extLst>
              <a:ext uri="{FF2B5EF4-FFF2-40B4-BE49-F238E27FC236}">
                <a16:creationId xmlns:a16="http://schemas.microsoft.com/office/drawing/2014/main" id="{181C1E2E-6ACC-FF9E-6D9E-E5EFED3C0F98}"/>
              </a:ext>
            </a:extLst>
          </p:cNvPr>
          <p:cNvSpPr txBox="1"/>
          <p:nvPr/>
        </p:nvSpPr>
        <p:spPr>
          <a:xfrm>
            <a:off x="6813479" y="4111227"/>
            <a:ext cx="3874536" cy="400110"/>
          </a:xfrm>
          <a:prstGeom prst="rect">
            <a:avLst/>
          </a:prstGeom>
          <a:noFill/>
        </p:spPr>
        <p:txBody>
          <a:bodyPr wrap="square" rtlCol="0">
            <a:spAutoFit/>
          </a:bodyPr>
          <a:lstStyle/>
          <a:p>
            <a:r>
              <a:rPr lang="en-US" sz="2000">
                <a:latin typeface="Amasis MT Pro Medium" panose="02040604050005020304" pitchFamily="18" charset="0"/>
              </a:rPr>
              <a:t>A final judgement of Satan</a:t>
            </a:r>
          </a:p>
        </p:txBody>
      </p:sp>
      <p:sp>
        <p:nvSpPr>
          <p:cNvPr id="9" name="TextBox 8">
            <a:extLst>
              <a:ext uri="{FF2B5EF4-FFF2-40B4-BE49-F238E27FC236}">
                <a16:creationId xmlns:a16="http://schemas.microsoft.com/office/drawing/2014/main" id="{3246428F-2052-E197-B1CB-3427642E7394}"/>
              </a:ext>
            </a:extLst>
          </p:cNvPr>
          <p:cNvSpPr txBox="1"/>
          <p:nvPr/>
        </p:nvSpPr>
        <p:spPr>
          <a:xfrm>
            <a:off x="1598612" y="5017042"/>
            <a:ext cx="9601199" cy="1015663"/>
          </a:xfrm>
          <a:prstGeom prst="rect">
            <a:avLst/>
          </a:prstGeom>
          <a:noFill/>
        </p:spPr>
        <p:txBody>
          <a:bodyPr wrap="square" rtlCol="0">
            <a:spAutoFit/>
          </a:bodyPr>
          <a:lstStyle/>
          <a:p>
            <a:r>
              <a:rPr lang="en-US" sz="2000">
                <a:latin typeface="Amasis MT Pro Medium" panose="02040604050005020304" pitchFamily="18" charset="0"/>
              </a:rPr>
              <a:t>Normally conviction is followed by judgment. When the Holy Spirit works, there is an in-between step: the revelation of the righteousness of Jesus Christ, which can satisfy the judgment for the convicted person. (Enduring Word)</a:t>
            </a:r>
          </a:p>
        </p:txBody>
      </p:sp>
      <p:pic>
        <p:nvPicPr>
          <p:cNvPr id="19" name="Audio 18">
            <a:hlinkClick r:id="" action="ppaction://media"/>
            <a:extLst>
              <a:ext uri="{FF2B5EF4-FFF2-40B4-BE49-F238E27FC236}">
                <a16:creationId xmlns:a16="http://schemas.microsoft.com/office/drawing/2014/main" id="{32A245F4-CF04-9AA2-9DA8-FB0323F3C8A0}"/>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598102196"/>
      </p:ext>
    </p:extLst>
  </p:cSld>
  <p:clrMapOvr>
    <a:masterClrMapping/>
  </p:clrMapOvr>
  <mc:AlternateContent xmlns:mc="http://schemas.openxmlformats.org/markup-compatibility/2006" xmlns:p14="http://schemas.microsoft.com/office/powerpoint/2010/main">
    <mc:Choice Requires="p14">
      <p:transition spd="med" p14:dur="700" advTm="79246">
        <p:fade/>
      </p:transition>
    </mc:Choice>
    <mc:Fallback xmlns="">
      <p:transition spd="med" advTm="792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9"/>
                </p:tgtEl>
              </p:cMediaNode>
            </p:audio>
          </p:childTnLst>
        </p:cTn>
      </p:par>
    </p:tnLst>
    <p:bldLst>
      <p:bldP spid="4" grpId="0"/>
      <p:bldP spid="5" grpId="0"/>
      <p:bldP spid="6"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53817-86AE-AE46-4A44-1BC539D6EF3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0686697-D1B5-06B0-A299-AF7AF2433129}"/>
              </a:ext>
            </a:extLst>
          </p:cNvPr>
          <p:cNvSpPr txBox="1"/>
          <p:nvPr/>
        </p:nvSpPr>
        <p:spPr>
          <a:xfrm>
            <a:off x="552479" y="1752600"/>
            <a:ext cx="5029200" cy="3785652"/>
          </a:xfrm>
          <a:prstGeom prst="rect">
            <a:avLst/>
          </a:prstGeom>
          <a:noFill/>
        </p:spPr>
        <p:txBody>
          <a:bodyPr wrap="square" rtlCol="0">
            <a:spAutoFit/>
          </a:bodyPr>
          <a:lstStyle/>
          <a:p>
            <a:r>
              <a:rPr lang="en-US" sz="2000" b="1" baseline="30000">
                <a:latin typeface="Amasis MT Pro Medium" panose="02040604050005020304" pitchFamily="18" charset="0"/>
              </a:rPr>
              <a:t>12 </a:t>
            </a:r>
            <a:r>
              <a:rPr lang="en-US" sz="2000">
                <a:latin typeface="Amasis MT Pro Medium" panose="02040604050005020304" pitchFamily="18" charset="0"/>
              </a:rPr>
              <a:t>“I have much more to tell you, but you cannot bear it now. </a:t>
            </a:r>
            <a:r>
              <a:rPr lang="en-US" sz="2000" b="1" baseline="30000">
                <a:latin typeface="Amasis MT Pro Medium" panose="02040604050005020304" pitchFamily="18" charset="0"/>
              </a:rPr>
              <a:t>13 </a:t>
            </a:r>
            <a:r>
              <a:rPr lang="en-US" sz="2000">
                <a:latin typeface="Amasis MT Pro Medium" panose="02040604050005020304" pitchFamily="18" charset="0"/>
              </a:rPr>
              <a:t>But when he comes, the Spirit of truth, he will guide you to all truth. He will not speak on his own, but he will speak what he hears, and will declare to you the things that are coming. </a:t>
            </a:r>
            <a:r>
              <a:rPr lang="en-US" sz="2000" b="1" baseline="30000">
                <a:latin typeface="Amasis MT Pro Medium" panose="02040604050005020304" pitchFamily="18" charset="0"/>
              </a:rPr>
              <a:t>14 </a:t>
            </a:r>
            <a:r>
              <a:rPr lang="en-US" sz="2000">
                <a:latin typeface="Amasis MT Pro Medium" panose="02040604050005020304" pitchFamily="18" charset="0"/>
              </a:rPr>
              <a:t>He will glorify me, because he will take from what is mine and declare it to you. </a:t>
            </a:r>
            <a:r>
              <a:rPr lang="en-US" sz="2000" b="1" baseline="30000">
                <a:latin typeface="Amasis MT Pro Medium" panose="02040604050005020304" pitchFamily="18" charset="0"/>
              </a:rPr>
              <a:t>15 </a:t>
            </a:r>
            <a:r>
              <a:rPr lang="en-US" sz="2000">
                <a:latin typeface="Amasis MT Pro Medium" panose="02040604050005020304" pitchFamily="18" charset="0"/>
              </a:rPr>
              <a:t>Everything that the Father has is mine; for this reason I told you that he will take from what is mine and declare it to you.</a:t>
            </a:r>
          </a:p>
        </p:txBody>
      </p:sp>
      <p:sp>
        <p:nvSpPr>
          <p:cNvPr id="7" name="TextBox 6">
            <a:extLst>
              <a:ext uri="{FF2B5EF4-FFF2-40B4-BE49-F238E27FC236}">
                <a16:creationId xmlns:a16="http://schemas.microsoft.com/office/drawing/2014/main" id="{21079C7C-CC4D-260C-3075-2922C49F1D35}"/>
              </a:ext>
            </a:extLst>
          </p:cNvPr>
          <p:cNvSpPr txBox="1"/>
          <p:nvPr/>
        </p:nvSpPr>
        <p:spPr>
          <a:xfrm>
            <a:off x="496136" y="228600"/>
            <a:ext cx="4400564"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16: 12-15</a:t>
            </a:r>
          </a:p>
        </p:txBody>
      </p:sp>
      <p:sp>
        <p:nvSpPr>
          <p:cNvPr id="8" name="TextBox 7">
            <a:extLst>
              <a:ext uri="{FF2B5EF4-FFF2-40B4-BE49-F238E27FC236}">
                <a16:creationId xmlns:a16="http://schemas.microsoft.com/office/drawing/2014/main" id="{6FCE68ED-EEB2-31B0-71F3-F3759CB2158E}"/>
              </a:ext>
            </a:extLst>
          </p:cNvPr>
          <p:cNvSpPr txBox="1"/>
          <p:nvPr/>
        </p:nvSpPr>
        <p:spPr>
          <a:xfrm>
            <a:off x="7237412" y="1066800"/>
            <a:ext cx="4038600" cy="400110"/>
          </a:xfrm>
          <a:prstGeom prst="rect">
            <a:avLst/>
          </a:prstGeom>
          <a:noFill/>
        </p:spPr>
        <p:txBody>
          <a:bodyPr wrap="square" rtlCol="0">
            <a:spAutoFit/>
          </a:bodyPr>
          <a:lstStyle/>
          <a:p>
            <a:r>
              <a:rPr lang="en-US" sz="2000">
                <a:latin typeface="Amasis MT Pro Medium" panose="02040604050005020304" pitchFamily="18" charset="0"/>
              </a:rPr>
              <a:t>Gifts  of  the  Holy  Spirit</a:t>
            </a:r>
          </a:p>
        </p:txBody>
      </p:sp>
      <p:pic>
        <p:nvPicPr>
          <p:cNvPr id="9" name="Picture 8">
            <a:extLst>
              <a:ext uri="{FF2B5EF4-FFF2-40B4-BE49-F238E27FC236}">
                <a16:creationId xmlns:a16="http://schemas.microsoft.com/office/drawing/2014/main" id="{47E99143-5CE2-3475-5D99-595DFB3F4F92}"/>
              </a:ext>
            </a:extLst>
          </p:cNvPr>
          <p:cNvPicPr>
            <a:picLocks noChangeAspect="1"/>
          </p:cNvPicPr>
          <p:nvPr/>
        </p:nvPicPr>
        <p:blipFill>
          <a:blip r:embed="rId6"/>
          <a:stretch>
            <a:fillRect/>
          </a:stretch>
        </p:blipFill>
        <p:spPr>
          <a:xfrm>
            <a:off x="6607147" y="2057400"/>
            <a:ext cx="4609213" cy="2590800"/>
          </a:xfrm>
          <a:prstGeom prst="rect">
            <a:avLst/>
          </a:prstGeom>
        </p:spPr>
      </p:pic>
      <p:sp>
        <p:nvSpPr>
          <p:cNvPr id="10" name="TextBox 9">
            <a:extLst>
              <a:ext uri="{FF2B5EF4-FFF2-40B4-BE49-F238E27FC236}">
                <a16:creationId xmlns:a16="http://schemas.microsoft.com/office/drawing/2014/main" id="{57084A3E-92F6-87DB-E8A5-C0B2E47BB4A8}"/>
              </a:ext>
            </a:extLst>
          </p:cNvPr>
          <p:cNvSpPr txBox="1"/>
          <p:nvPr/>
        </p:nvSpPr>
        <p:spPr>
          <a:xfrm>
            <a:off x="7542212" y="5353586"/>
            <a:ext cx="3886200" cy="400110"/>
          </a:xfrm>
          <a:prstGeom prst="rect">
            <a:avLst/>
          </a:prstGeom>
          <a:noFill/>
        </p:spPr>
        <p:txBody>
          <a:bodyPr wrap="square" rtlCol="0">
            <a:spAutoFit/>
          </a:bodyPr>
          <a:lstStyle/>
          <a:p>
            <a:r>
              <a:rPr lang="en-US" sz="2000">
                <a:latin typeface="Amasis MT Pro Medium" panose="02040604050005020304" pitchFamily="18" charset="0"/>
              </a:rPr>
              <a:t>Fruits  of  the  Holy  Spirit</a:t>
            </a:r>
          </a:p>
        </p:txBody>
      </p:sp>
      <p:pic>
        <p:nvPicPr>
          <p:cNvPr id="15" name="Audio 14">
            <a:hlinkClick r:id="" action="ppaction://media"/>
            <a:extLst>
              <a:ext uri="{FF2B5EF4-FFF2-40B4-BE49-F238E27FC236}">
                <a16:creationId xmlns:a16="http://schemas.microsoft.com/office/drawing/2014/main" id="{A9E9184D-A387-3244-F271-7E88A3EE645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3261658578"/>
      </p:ext>
    </p:extLst>
  </p:cSld>
  <p:clrMapOvr>
    <a:masterClrMapping/>
  </p:clrMapOvr>
  <mc:AlternateContent xmlns:mc="http://schemas.openxmlformats.org/markup-compatibility/2006" xmlns:p14="http://schemas.microsoft.com/office/powerpoint/2010/main">
    <mc:Choice Requires="p14">
      <p:transition spd="med" p14:dur="700" advTm="70718">
        <p:fade/>
      </p:transition>
    </mc:Choice>
    <mc:Fallback xmlns="">
      <p:transition spd="med" advTm="707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5"/>
                </p:tgtEl>
              </p:cMediaNode>
            </p:audio>
          </p:childTnLst>
        </p:cTn>
      </p:par>
    </p:tnLst>
    <p:bldLst>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862C8-4A53-9877-004A-5216C22571A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B930E58-F86E-B614-D7A3-F22B0CDAAC7B}"/>
              </a:ext>
            </a:extLst>
          </p:cNvPr>
          <p:cNvSpPr txBox="1"/>
          <p:nvPr/>
        </p:nvSpPr>
        <p:spPr>
          <a:xfrm>
            <a:off x="912812" y="1462504"/>
            <a:ext cx="5943600" cy="1200329"/>
          </a:xfrm>
          <a:prstGeom prst="rect">
            <a:avLst/>
          </a:prstGeom>
          <a:noFill/>
        </p:spPr>
        <p:txBody>
          <a:bodyPr wrap="square" rtlCol="0">
            <a:spAutoFit/>
          </a:bodyPr>
          <a:lstStyle/>
          <a:p>
            <a:r>
              <a:rPr lang="en-US" sz="2400">
                <a:latin typeface="Amasis MT Pro Medium" panose="02040604050005020304" pitchFamily="18" charset="0"/>
              </a:rPr>
              <a:t>31 but the world must know that I love the Father and that I do just as the Father has commanded me. </a:t>
            </a:r>
            <a:r>
              <a:rPr lang="en-US" sz="2400">
                <a:solidFill>
                  <a:srgbClr val="FF0000"/>
                </a:solidFill>
                <a:latin typeface="Amasis MT Pro Medium" panose="02040604050005020304" pitchFamily="18" charset="0"/>
              </a:rPr>
              <a:t>Get up, let us go</a:t>
            </a:r>
          </a:p>
        </p:txBody>
      </p:sp>
      <p:sp>
        <p:nvSpPr>
          <p:cNvPr id="8" name="TextBox 7">
            <a:extLst>
              <a:ext uri="{FF2B5EF4-FFF2-40B4-BE49-F238E27FC236}">
                <a16:creationId xmlns:a16="http://schemas.microsoft.com/office/drawing/2014/main" id="{9695014C-192B-3257-1399-5FDC2EC63D1E}"/>
              </a:ext>
            </a:extLst>
          </p:cNvPr>
          <p:cNvSpPr txBox="1"/>
          <p:nvPr/>
        </p:nvSpPr>
        <p:spPr>
          <a:xfrm>
            <a:off x="1065212" y="344389"/>
            <a:ext cx="3886200" cy="707886"/>
          </a:xfrm>
          <a:prstGeom prst="rect">
            <a:avLst/>
          </a:prstGeom>
          <a:noFill/>
        </p:spPr>
        <p:txBody>
          <a:bodyPr wrap="square" rtlCol="0">
            <a:spAutoFit/>
          </a:bodyPr>
          <a:lstStyle/>
          <a:p>
            <a:r>
              <a:rPr lang="en-US" sz="4000">
                <a:latin typeface="Amasis MT Pro Medium" panose="02040604050005020304" pitchFamily="18" charset="0"/>
              </a:rPr>
              <a:t>JOHN  14:31</a:t>
            </a:r>
          </a:p>
        </p:txBody>
      </p:sp>
      <p:pic>
        <p:nvPicPr>
          <p:cNvPr id="9" name="Picture 8">
            <a:extLst>
              <a:ext uri="{FF2B5EF4-FFF2-40B4-BE49-F238E27FC236}">
                <a16:creationId xmlns:a16="http://schemas.microsoft.com/office/drawing/2014/main" id="{8E01A2ED-7D73-FB8A-4751-B1108087B9BB}"/>
              </a:ext>
            </a:extLst>
          </p:cNvPr>
          <p:cNvPicPr>
            <a:picLocks noChangeAspect="1"/>
          </p:cNvPicPr>
          <p:nvPr/>
        </p:nvPicPr>
        <p:blipFill>
          <a:blip r:embed="rId6"/>
          <a:stretch>
            <a:fillRect/>
          </a:stretch>
        </p:blipFill>
        <p:spPr>
          <a:xfrm>
            <a:off x="4494212" y="4191000"/>
            <a:ext cx="3743325" cy="2095500"/>
          </a:xfrm>
          <a:prstGeom prst="rect">
            <a:avLst/>
          </a:prstGeom>
        </p:spPr>
      </p:pic>
      <p:pic>
        <p:nvPicPr>
          <p:cNvPr id="10" name="Picture 9">
            <a:extLst>
              <a:ext uri="{FF2B5EF4-FFF2-40B4-BE49-F238E27FC236}">
                <a16:creationId xmlns:a16="http://schemas.microsoft.com/office/drawing/2014/main" id="{FBE33B8F-6800-D251-5167-4D6C65F512D1}"/>
              </a:ext>
            </a:extLst>
          </p:cNvPr>
          <p:cNvPicPr>
            <a:picLocks noChangeAspect="1"/>
          </p:cNvPicPr>
          <p:nvPr/>
        </p:nvPicPr>
        <p:blipFill>
          <a:blip r:embed="rId7"/>
          <a:stretch>
            <a:fillRect/>
          </a:stretch>
        </p:blipFill>
        <p:spPr>
          <a:xfrm>
            <a:off x="7494588" y="977562"/>
            <a:ext cx="3886199" cy="2463873"/>
          </a:xfrm>
          <a:prstGeom prst="rect">
            <a:avLst/>
          </a:prstGeom>
        </p:spPr>
      </p:pic>
      <p:pic>
        <p:nvPicPr>
          <p:cNvPr id="2" name="Picture 1">
            <a:extLst>
              <a:ext uri="{FF2B5EF4-FFF2-40B4-BE49-F238E27FC236}">
                <a16:creationId xmlns:a16="http://schemas.microsoft.com/office/drawing/2014/main" id="{AF24D840-CB3C-3921-F6ED-274A8E03BCA3}"/>
              </a:ext>
            </a:extLst>
          </p:cNvPr>
          <p:cNvPicPr>
            <a:picLocks noChangeAspect="1"/>
          </p:cNvPicPr>
          <p:nvPr/>
        </p:nvPicPr>
        <p:blipFill>
          <a:blip r:embed="rId8"/>
          <a:stretch>
            <a:fillRect/>
          </a:stretch>
        </p:blipFill>
        <p:spPr>
          <a:xfrm>
            <a:off x="455612" y="3073063"/>
            <a:ext cx="3269673" cy="1828800"/>
          </a:xfrm>
          <a:prstGeom prst="rect">
            <a:avLst/>
          </a:prstGeom>
        </p:spPr>
      </p:pic>
      <p:pic>
        <p:nvPicPr>
          <p:cNvPr id="12" name="Audio 11">
            <a:hlinkClick r:id="" action="ppaction://media"/>
            <a:extLst>
              <a:ext uri="{FF2B5EF4-FFF2-40B4-BE49-F238E27FC236}">
                <a16:creationId xmlns:a16="http://schemas.microsoft.com/office/drawing/2014/main" id="{E1BFE13F-15A5-D8AE-2807-A24CBF654AF3}"/>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1863228625"/>
      </p:ext>
    </p:extLst>
  </p:cSld>
  <p:clrMapOvr>
    <a:masterClrMapping/>
  </p:clrMapOvr>
  <mc:AlternateContent xmlns:mc="http://schemas.openxmlformats.org/markup-compatibility/2006" xmlns:p14="http://schemas.microsoft.com/office/powerpoint/2010/main">
    <mc:Choice Requires="p14">
      <p:transition spd="med" p14:dur="700" advTm="156072">
        <p:fade/>
      </p:transition>
    </mc:Choice>
    <mc:Fallback xmlns="">
      <p:transition spd="med" advTm="1560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9C6C5-7987-40B4-E9E9-3A2D08B225B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431EC34-B26A-CFBC-402E-F163BBF02527}"/>
              </a:ext>
            </a:extLst>
          </p:cNvPr>
          <p:cNvPicPr>
            <a:picLocks noChangeAspect="1"/>
          </p:cNvPicPr>
          <p:nvPr/>
        </p:nvPicPr>
        <p:blipFill>
          <a:blip r:embed="rId5"/>
          <a:stretch>
            <a:fillRect/>
          </a:stretch>
        </p:blipFill>
        <p:spPr>
          <a:xfrm>
            <a:off x="1217612" y="460375"/>
            <a:ext cx="10058400" cy="5762626"/>
          </a:xfrm>
          <a:prstGeom prst="rect">
            <a:avLst/>
          </a:prstGeom>
        </p:spPr>
      </p:pic>
      <p:pic>
        <p:nvPicPr>
          <p:cNvPr id="8" name="Audio 7">
            <a:hlinkClick r:id="" action="ppaction://media"/>
            <a:extLst>
              <a:ext uri="{FF2B5EF4-FFF2-40B4-BE49-F238E27FC236}">
                <a16:creationId xmlns:a16="http://schemas.microsoft.com/office/drawing/2014/main" id="{2392630C-D544-9611-AB2F-B4FA97C46BC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179538062"/>
      </p:ext>
    </p:extLst>
  </p:cSld>
  <p:clrMapOvr>
    <a:masterClrMapping/>
  </p:clrMapOvr>
  <mc:AlternateContent xmlns:mc="http://schemas.openxmlformats.org/markup-compatibility/2006" xmlns:p14="http://schemas.microsoft.com/office/powerpoint/2010/main">
    <mc:Choice Requires="p14">
      <p:transition spd="med" p14:dur="700" advTm="50034">
        <p:fade/>
      </p:transition>
    </mc:Choice>
    <mc:Fallback xmlns="">
      <p:transition spd="med" advTm="500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573E1-AF3D-681A-05CB-6734428A6D1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47035B-31D5-036A-8249-B04741C8FB37}"/>
              </a:ext>
            </a:extLst>
          </p:cNvPr>
          <p:cNvPicPr>
            <a:picLocks noChangeAspect="1"/>
          </p:cNvPicPr>
          <p:nvPr/>
        </p:nvPicPr>
        <p:blipFill>
          <a:blip r:embed="rId5"/>
          <a:stretch>
            <a:fillRect/>
          </a:stretch>
        </p:blipFill>
        <p:spPr>
          <a:xfrm>
            <a:off x="2798762" y="342900"/>
            <a:ext cx="6591300" cy="6172200"/>
          </a:xfrm>
          <a:prstGeom prst="rect">
            <a:avLst/>
          </a:prstGeom>
        </p:spPr>
      </p:pic>
      <p:pic>
        <p:nvPicPr>
          <p:cNvPr id="8" name="Audio 7">
            <a:hlinkClick r:id="" action="ppaction://media"/>
            <a:extLst>
              <a:ext uri="{FF2B5EF4-FFF2-40B4-BE49-F238E27FC236}">
                <a16:creationId xmlns:a16="http://schemas.microsoft.com/office/drawing/2014/main" id="{47E72AE7-3114-D297-7DCE-564737EEFA4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2590692787"/>
      </p:ext>
    </p:extLst>
  </p:cSld>
  <p:clrMapOvr>
    <a:masterClrMapping/>
  </p:clrMapOvr>
  <mc:AlternateContent xmlns:mc="http://schemas.openxmlformats.org/markup-compatibility/2006" xmlns:p14="http://schemas.microsoft.com/office/powerpoint/2010/main">
    <mc:Choice Requires="p14">
      <p:transition spd="med" p14:dur="700" advTm="39856">
        <p:fade/>
      </p:transition>
    </mc:Choice>
    <mc:Fallback xmlns="">
      <p:transition spd="med" advTm="398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E5B9C-386D-FFEC-081F-C93B255ECC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7E834C9-D91E-97EB-49B7-52ADB3DB8736}"/>
              </a:ext>
            </a:extLst>
          </p:cNvPr>
          <p:cNvSpPr txBox="1"/>
          <p:nvPr/>
        </p:nvSpPr>
        <p:spPr>
          <a:xfrm>
            <a:off x="531813" y="-33130"/>
            <a:ext cx="4876800" cy="125233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spc="100">
                <a:latin typeface="+mj-lt"/>
                <a:ea typeface="+mj-ea"/>
                <a:cs typeface="+mj-cs"/>
              </a:rPr>
              <a:t>JOHN  16: 12-15</a:t>
            </a:r>
          </a:p>
        </p:txBody>
      </p:sp>
      <p:sp>
        <p:nvSpPr>
          <p:cNvPr id="5" name="TextBox 4">
            <a:extLst>
              <a:ext uri="{FF2B5EF4-FFF2-40B4-BE49-F238E27FC236}">
                <a16:creationId xmlns:a16="http://schemas.microsoft.com/office/drawing/2014/main" id="{75D901C2-5989-B963-C0F3-5F10D85ABB40}"/>
              </a:ext>
            </a:extLst>
          </p:cNvPr>
          <p:cNvSpPr txBox="1"/>
          <p:nvPr/>
        </p:nvSpPr>
        <p:spPr>
          <a:xfrm>
            <a:off x="379412" y="1600200"/>
            <a:ext cx="4419599" cy="4114800"/>
          </a:xfrm>
          <a:prstGeom prst="rect">
            <a:avLst/>
          </a:prstGeom>
        </p:spPr>
        <p:txBody>
          <a:bodyPr vert="horz" lIns="91440" tIns="45720" rIns="91440" bIns="45720" rtlCol="0">
            <a:noAutofit/>
          </a:bodyPr>
          <a:lstStyle/>
          <a:p>
            <a:pPr marL="223838" indent="-223838">
              <a:lnSpc>
                <a:spcPct val="90000"/>
              </a:lnSpc>
              <a:spcBef>
                <a:spcPts val="1800"/>
              </a:spcBef>
              <a:buClr>
                <a:schemeClr val="accent1"/>
              </a:buClr>
              <a:buSzPct val="100000"/>
              <a:buFont typeface="Arial" pitchFamily="34" charset="0"/>
              <a:buChar char="•"/>
            </a:pPr>
            <a:r>
              <a:rPr lang="en-US" sz="2400" b="1" baseline="30000"/>
              <a:t>16 </a:t>
            </a:r>
            <a:r>
              <a:rPr lang="en-US" sz="2400"/>
              <a:t>“A little while and you will no longer see me, and again a little while later and you will see me.” </a:t>
            </a:r>
            <a:r>
              <a:rPr lang="en-US" sz="2400" b="1" baseline="30000"/>
              <a:t>17 </a:t>
            </a:r>
            <a:r>
              <a:rPr lang="en-US" sz="2400"/>
              <a:t>So some of his disciples said to one another, “What does this mean that he is saying to us, ‘A little while and you will not see me, and again a little while and you will see me,’ and ‘Because I am going to the Father’?” </a:t>
            </a:r>
            <a:r>
              <a:rPr lang="en-US" sz="2400" b="1" baseline="30000"/>
              <a:t>18 </a:t>
            </a:r>
            <a:r>
              <a:rPr lang="en-US" sz="2400"/>
              <a:t>So they said, “What is this ‘little while’ [of which he speaks]? We do not know what he means.”</a:t>
            </a:r>
          </a:p>
        </p:txBody>
      </p:sp>
      <p:pic>
        <p:nvPicPr>
          <p:cNvPr id="3" name="Picture 2">
            <a:extLst>
              <a:ext uri="{FF2B5EF4-FFF2-40B4-BE49-F238E27FC236}">
                <a16:creationId xmlns:a16="http://schemas.microsoft.com/office/drawing/2014/main" id="{445CD9C8-5D4D-2772-D1AE-A518873CC634}"/>
              </a:ext>
            </a:extLst>
          </p:cNvPr>
          <p:cNvPicPr>
            <a:picLocks noChangeAspect="1"/>
          </p:cNvPicPr>
          <p:nvPr/>
        </p:nvPicPr>
        <p:blipFill>
          <a:blip r:embed="rId5"/>
          <a:srcRect l="18137" r="10260" b="2"/>
          <a:stretch>
            <a:fillRect/>
          </a:stretch>
        </p:blipFill>
        <p:spPr>
          <a:xfrm>
            <a:off x="6229183" y="1905001"/>
            <a:ext cx="4419600" cy="4114800"/>
          </a:xfrm>
          <a:prstGeom prst="rect">
            <a:avLst/>
          </a:prstGeom>
          <a:noFill/>
        </p:spPr>
      </p:pic>
      <p:sp>
        <p:nvSpPr>
          <p:cNvPr id="4" name="TextBox 3">
            <a:extLst>
              <a:ext uri="{FF2B5EF4-FFF2-40B4-BE49-F238E27FC236}">
                <a16:creationId xmlns:a16="http://schemas.microsoft.com/office/drawing/2014/main" id="{164B01E0-B760-63C8-6B45-511131D98847}"/>
              </a:ext>
            </a:extLst>
          </p:cNvPr>
          <p:cNvSpPr txBox="1"/>
          <p:nvPr/>
        </p:nvSpPr>
        <p:spPr>
          <a:xfrm>
            <a:off x="6399212" y="838199"/>
            <a:ext cx="5257800" cy="461665"/>
          </a:xfrm>
          <a:prstGeom prst="rect">
            <a:avLst/>
          </a:prstGeom>
          <a:noFill/>
        </p:spPr>
        <p:txBody>
          <a:bodyPr wrap="square" rtlCol="0">
            <a:spAutoFit/>
          </a:bodyPr>
          <a:lstStyle/>
          <a:p>
            <a:r>
              <a:rPr lang="en-US" sz="2400">
                <a:latin typeface="Amasis MT Pro Medium" panose="02040604050005020304" pitchFamily="18" charset="0"/>
              </a:rPr>
              <a:t>The Apostles are confused</a:t>
            </a:r>
          </a:p>
        </p:txBody>
      </p:sp>
      <p:pic>
        <p:nvPicPr>
          <p:cNvPr id="12" name="Audio 11">
            <a:hlinkClick r:id="" action="ppaction://media"/>
            <a:extLst>
              <a:ext uri="{FF2B5EF4-FFF2-40B4-BE49-F238E27FC236}">
                <a16:creationId xmlns:a16="http://schemas.microsoft.com/office/drawing/2014/main" id="{B526A9E0-582B-48A4-C382-99338344821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149012648"/>
      </p:ext>
    </p:extLst>
  </p:cSld>
  <p:clrMapOvr>
    <a:masterClrMapping/>
  </p:clrMapOvr>
  <mc:AlternateContent xmlns:mc="http://schemas.openxmlformats.org/markup-compatibility/2006" xmlns:p14="http://schemas.microsoft.com/office/powerpoint/2010/main">
    <mc:Choice Requires="p14">
      <p:transition spd="med" p14:dur="700" advTm="33666">
        <p:fade/>
      </p:transition>
    </mc:Choice>
    <mc:Fallback xmlns="">
      <p:transition spd="med" advTm="33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658C3-47A2-B02C-E786-70DE35F4DA5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E730977-041B-65C7-27EE-807C1BA3D7BE}"/>
              </a:ext>
            </a:extLst>
          </p:cNvPr>
          <p:cNvSpPr txBox="1"/>
          <p:nvPr/>
        </p:nvSpPr>
        <p:spPr>
          <a:xfrm>
            <a:off x="379412" y="1219200"/>
            <a:ext cx="5715000" cy="4708981"/>
          </a:xfrm>
          <a:prstGeom prst="rect">
            <a:avLst/>
          </a:prstGeom>
          <a:noFill/>
        </p:spPr>
        <p:txBody>
          <a:bodyPr wrap="square" rtlCol="0">
            <a:spAutoFit/>
          </a:bodyPr>
          <a:lstStyle/>
          <a:p>
            <a:r>
              <a:rPr lang="en-US" sz="2000" b="1" baseline="30000">
                <a:latin typeface="Amasis MT Pro Medium" panose="02040604050005020304" pitchFamily="18" charset="0"/>
              </a:rPr>
              <a:t>19 </a:t>
            </a:r>
            <a:r>
              <a:rPr lang="en-US" sz="2000">
                <a:latin typeface="Amasis MT Pro Medium" panose="02040604050005020304" pitchFamily="18" charset="0"/>
              </a:rPr>
              <a:t>Jesus knew that they wanted to ask him, so he said to them, “Are you discussing with one another what I said, ‘A little while and you will not see me, and again a little while and you will see me’? </a:t>
            </a:r>
            <a:r>
              <a:rPr lang="en-US" sz="2000" b="1" baseline="30000">
                <a:latin typeface="Amasis MT Pro Medium" panose="02040604050005020304" pitchFamily="18" charset="0"/>
              </a:rPr>
              <a:t>20 </a:t>
            </a:r>
            <a:r>
              <a:rPr lang="en-US" sz="2000">
                <a:latin typeface="Amasis MT Pro Medium" panose="02040604050005020304" pitchFamily="18" charset="0"/>
              </a:rPr>
              <a:t>Amen, amen, I say to you, you will weep and mourn, while the world rejoices; you will grieve, but your grief will become joy. </a:t>
            </a:r>
            <a:r>
              <a:rPr lang="en-US" sz="2000" b="1" baseline="30000">
                <a:latin typeface="Amasis MT Pro Medium" panose="02040604050005020304" pitchFamily="18" charset="0"/>
              </a:rPr>
              <a:t>21 </a:t>
            </a:r>
            <a:r>
              <a:rPr lang="en-US" sz="2000">
                <a:latin typeface="Amasis MT Pro Medium" panose="02040604050005020304" pitchFamily="18" charset="0"/>
              </a:rPr>
              <a:t>When a woman is in labor, she is in anguish because her hour has arrived; but when she has given birth to a child, she no longer remembers the pain because of her joy that a child has been born into the world. </a:t>
            </a:r>
            <a:r>
              <a:rPr lang="en-US" sz="2000" b="1" baseline="30000">
                <a:latin typeface="Amasis MT Pro Medium" panose="02040604050005020304" pitchFamily="18" charset="0"/>
              </a:rPr>
              <a:t>22 </a:t>
            </a:r>
            <a:r>
              <a:rPr lang="en-US" sz="2000">
                <a:latin typeface="Amasis MT Pro Medium" panose="02040604050005020304" pitchFamily="18" charset="0"/>
              </a:rPr>
              <a:t>So you also are now in anguish. But I will see you again, and your hearts will rejoice, and no one will take your joy away from you. </a:t>
            </a:r>
          </a:p>
        </p:txBody>
      </p:sp>
      <p:sp>
        <p:nvSpPr>
          <p:cNvPr id="3" name="TextBox 2">
            <a:extLst>
              <a:ext uri="{FF2B5EF4-FFF2-40B4-BE49-F238E27FC236}">
                <a16:creationId xmlns:a16="http://schemas.microsoft.com/office/drawing/2014/main" id="{64585B40-8BA2-C683-462C-404AB80F9461}"/>
              </a:ext>
            </a:extLst>
          </p:cNvPr>
          <p:cNvSpPr txBox="1"/>
          <p:nvPr/>
        </p:nvSpPr>
        <p:spPr>
          <a:xfrm>
            <a:off x="496136" y="228600"/>
            <a:ext cx="4400564"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16: 19-22</a:t>
            </a:r>
          </a:p>
        </p:txBody>
      </p:sp>
      <p:pic>
        <p:nvPicPr>
          <p:cNvPr id="4" name="Picture 3">
            <a:extLst>
              <a:ext uri="{FF2B5EF4-FFF2-40B4-BE49-F238E27FC236}">
                <a16:creationId xmlns:a16="http://schemas.microsoft.com/office/drawing/2014/main" id="{BFA4C8AB-337B-93FD-1E7F-B97D4F278AE0}"/>
              </a:ext>
            </a:extLst>
          </p:cNvPr>
          <p:cNvPicPr>
            <a:picLocks noChangeAspect="1"/>
          </p:cNvPicPr>
          <p:nvPr/>
        </p:nvPicPr>
        <p:blipFill>
          <a:blip r:embed="rId6"/>
          <a:stretch>
            <a:fillRect/>
          </a:stretch>
        </p:blipFill>
        <p:spPr>
          <a:xfrm>
            <a:off x="8151812" y="381000"/>
            <a:ext cx="2895600" cy="2095500"/>
          </a:xfrm>
          <a:prstGeom prst="rect">
            <a:avLst/>
          </a:prstGeom>
        </p:spPr>
      </p:pic>
      <p:sp>
        <p:nvSpPr>
          <p:cNvPr id="5" name="TextBox 4">
            <a:extLst>
              <a:ext uri="{FF2B5EF4-FFF2-40B4-BE49-F238E27FC236}">
                <a16:creationId xmlns:a16="http://schemas.microsoft.com/office/drawing/2014/main" id="{0F2E14FC-8490-1AE7-6E6B-4BC32845491E}"/>
              </a:ext>
            </a:extLst>
          </p:cNvPr>
          <p:cNvSpPr txBox="1"/>
          <p:nvPr/>
        </p:nvSpPr>
        <p:spPr>
          <a:xfrm>
            <a:off x="7389812" y="3429000"/>
            <a:ext cx="4114800" cy="1015663"/>
          </a:xfrm>
          <a:prstGeom prst="rect">
            <a:avLst/>
          </a:prstGeom>
          <a:noFill/>
        </p:spPr>
        <p:txBody>
          <a:bodyPr wrap="square" rtlCol="0">
            <a:spAutoFit/>
          </a:bodyPr>
          <a:lstStyle/>
          <a:p>
            <a:r>
              <a:rPr lang="en-US" sz="2000">
                <a:latin typeface="Amasis MT Pro Medium" panose="02040604050005020304" pitchFamily="18" charset="0"/>
              </a:rPr>
              <a:t>There will be a lot of pain</a:t>
            </a:r>
          </a:p>
          <a:p>
            <a:endParaRPr lang="en-US" sz="2000">
              <a:latin typeface="Amasis MT Pro Medium" panose="02040604050005020304" pitchFamily="18" charset="0"/>
            </a:endParaRPr>
          </a:p>
          <a:p>
            <a:r>
              <a:rPr lang="en-US" sz="2000">
                <a:latin typeface="Amasis MT Pro Medium" panose="02040604050005020304" pitchFamily="18" charset="0"/>
              </a:rPr>
              <a:t>The result will be worth it</a:t>
            </a:r>
          </a:p>
        </p:txBody>
      </p:sp>
      <p:pic>
        <p:nvPicPr>
          <p:cNvPr id="13" name="Audio 12">
            <a:hlinkClick r:id="" action="ppaction://media"/>
            <a:extLst>
              <a:ext uri="{FF2B5EF4-FFF2-40B4-BE49-F238E27FC236}">
                <a16:creationId xmlns:a16="http://schemas.microsoft.com/office/drawing/2014/main" id="{52001E4B-5B1C-1CA1-2EA2-95F00E709D09}"/>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2203666332"/>
      </p:ext>
    </p:extLst>
  </p:cSld>
  <p:clrMapOvr>
    <a:masterClrMapping/>
  </p:clrMapOvr>
  <mc:AlternateContent xmlns:mc="http://schemas.openxmlformats.org/markup-compatibility/2006" xmlns:p14="http://schemas.microsoft.com/office/powerpoint/2010/main">
    <mc:Choice Requires="p14">
      <p:transition spd="med" p14:dur="700" advTm="71916">
        <p:fade/>
      </p:transition>
    </mc:Choice>
    <mc:Fallback xmlns="">
      <p:transition spd="med" advTm="719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FC1FA-B71D-6AA7-2914-1D7DEC71D61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F6419FB-E2B9-EE3F-87BF-89729D78C96D}"/>
              </a:ext>
            </a:extLst>
          </p:cNvPr>
          <p:cNvSpPr txBox="1"/>
          <p:nvPr/>
        </p:nvSpPr>
        <p:spPr>
          <a:xfrm>
            <a:off x="501174" y="1447800"/>
            <a:ext cx="5257800" cy="5016758"/>
          </a:xfrm>
          <a:prstGeom prst="rect">
            <a:avLst/>
          </a:prstGeom>
          <a:noFill/>
        </p:spPr>
        <p:txBody>
          <a:bodyPr wrap="square" rtlCol="0">
            <a:spAutoFit/>
          </a:bodyPr>
          <a:lstStyle/>
          <a:p>
            <a:r>
              <a:rPr lang="en-US" sz="2000" b="1" baseline="30000">
                <a:latin typeface="Amasis MT Pro Medium" panose="02040604050005020304" pitchFamily="18" charset="0"/>
              </a:rPr>
              <a:t>23 </a:t>
            </a:r>
            <a:r>
              <a:rPr lang="en-US" sz="2000">
                <a:latin typeface="Amasis MT Pro Medium" panose="02040604050005020304" pitchFamily="18" charset="0"/>
              </a:rPr>
              <a:t>On that day you will not question me about anything. Amen, amen, I say to you, whatever you ask the Father in my name he will give you. </a:t>
            </a:r>
            <a:r>
              <a:rPr lang="en-US" sz="2000" b="1" baseline="30000">
                <a:latin typeface="Amasis MT Pro Medium" panose="02040604050005020304" pitchFamily="18" charset="0"/>
              </a:rPr>
              <a:t>24 </a:t>
            </a:r>
            <a:r>
              <a:rPr lang="en-US" sz="2000">
                <a:latin typeface="Amasis MT Pro Medium" panose="02040604050005020304" pitchFamily="18" charset="0"/>
              </a:rPr>
              <a:t>Until now you have not asked anything in my name; ask and you will receive, so that your joy may be complete.</a:t>
            </a:r>
          </a:p>
          <a:p>
            <a:r>
              <a:rPr lang="en-US" sz="2000" b="1" baseline="30000">
                <a:latin typeface="Amasis MT Pro Medium" panose="02040604050005020304" pitchFamily="18" charset="0"/>
              </a:rPr>
              <a:t>25 </a:t>
            </a:r>
            <a:r>
              <a:rPr lang="en-US" sz="2000">
                <a:latin typeface="Amasis MT Pro Medium" panose="02040604050005020304" pitchFamily="18" charset="0"/>
              </a:rPr>
              <a:t>“I have told you this in figures of speech. The hour is coming when I will no longer speak to you in figures but I will tell you clearly about the Father. </a:t>
            </a:r>
            <a:r>
              <a:rPr lang="en-US" sz="2000" b="1" baseline="30000">
                <a:latin typeface="Amasis MT Pro Medium" panose="02040604050005020304" pitchFamily="18" charset="0"/>
              </a:rPr>
              <a:t>26 </a:t>
            </a:r>
            <a:r>
              <a:rPr lang="en-US" sz="2000">
                <a:latin typeface="Amasis MT Pro Medium" panose="02040604050005020304" pitchFamily="18" charset="0"/>
              </a:rPr>
              <a:t>On that day you will ask in my name, and I do not tell you that I will ask the Father for you. </a:t>
            </a:r>
            <a:r>
              <a:rPr lang="en-US" sz="2000" b="1" baseline="30000">
                <a:latin typeface="Amasis MT Pro Medium" panose="02040604050005020304" pitchFamily="18" charset="0"/>
              </a:rPr>
              <a:t>27 </a:t>
            </a:r>
            <a:r>
              <a:rPr lang="en-US" sz="2000">
                <a:latin typeface="Amasis MT Pro Medium" panose="02040604050005020304" pitchFamily="18" charset="0"/>
              </a:rPr>
              <a:t>For the Father himself loves you, because you have loved me and have come to believe that I came from God.</a:t>
            </a:r>
          </a:p>
        </p:txBody>
      </p:sp>
      <p:sp>
        <p:nvSpPr>
          <p:cNvPr id="2" name="TextBox 1">
            <a:extLst>
              <a:ext uri="{FF2B5EF4-FFF2-40B4-BE49-F238E27FC236}">
                <a16:creationId xmlns:a16="http://schemas.microsoft.com/office/drawing/2014/main" id="{93A9FE0A-1E7B-4C0D-07C5-C1139FCCFAB2}"/>
              </a:ext>
            </a:extLst>
          </p:cNvPr>
          <p:cNvSpPr txBox="1"/>
          <p:nvPr/>
        </p:nvSpPr>
        <p:spPr>
          <a:xfrm>
            <a:off x="496136" y="228600"/>
            <a:ext cx="4400564"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16: 23-27</a:t>
            </a:r>
          </a:p>
        </p:txBody>
      </p:sp>
      <p:sp>
        <p:nvSpPr>
          <p:cNvPr id="3" name="TextBox 2">
            <a:extLst>
              <a:ext uri="{FF2B5EF4-FFF2-40B4-BE49-F238E27FC236}">
                <a16:creationId xmlns:a16="http://schemas.microsoft.com/office/drawing/2014/main" id="{509780BE-20C4-6C6B-2414-7E77CB75B7E4}"/>
              </a:ext>
            </a:extLst>
          </p:cNvPr>
          <p:cNvSpPr txBox="1"/>
          <p:nvPr/>
        </p:nvSpPr>
        <p:spPr>
          <a:xfrm>
            <a:off x="6627812" y="2529785"/>
            <a:ext cx="4191000" cy="707886"/>
          </a:xfrm>
          <a:prstGeom prst="rect">
            <a:avLst/>
          </a:prstGeom>
          <a:noFill/>
        </p:spPr>
        <p:txBody>
          <a:bodyPr wrap="square" rtlCol="0">
            <a:spAutoFit/>
          </a:bodyPr>
          <a:lstStyle/>
          <a:p>
            <a:r>
              <a:rPr lang="en-US" sz="2000">
                <a:latin typeface="Amasis MT Pro Medium" panose="02040604050005020304" pitchFamily="18" charset="0"/>
              </a:rPr>
              <a:t>Jesus is the ultimate intermediary to the Father</a:t>
            </a:r>
          </a:p>
        </p:txBody>
      </p:sp>
      <p:sp>
        <p:nvSpPr>
          <p:cNvPr id="4" name="TextBox 3">
            <a:extLst>
              <a:ext uri="{FF2B5EF4-FFF2-40B4-BE49-F238E27FC236}">
                <a16:creationId xmlns:a16="http://schemas.microsoft.com/office/drawing/2014/main" id="{DB05D206-96F5-5346-B252-4FA5FC557ADC}"/>
              </a:ext>
            </a:extLst>
          </p:cNvPr>
          <p:cNvSpPr txBox="1"/>
          <p:nvPr/>
        </p:nvSpPr>
        <p:spPr>
          <a:xfrm>
            <a:off x="6627812" y="3429000"/>
            <a:ext cx="4876800" cy="2862322"/>
          </a:xfrm>
          <a:prstGeom prst="rect">
            <a:avLst/>
          </a:prstGeom>
          <a:noFill/>
        </p:spPr>
        <p:txBody>
          <a:bodyPr wrap="square" rtlCol="0">
            <a:spAutoFit/>
          </a:bodyPr>
          <a:lstStyle/>
          <a:p>
            <a:r>
              <a:rPr lang="en-US"/>
              <a:t> </a:t>
            </a:r>
            <a:r>
              <a:rPr lang="en-US" sz="2000">
                <a:latin typeface="Amasis MT Pro Medium" panose="02040604050005020304" pitchFamily="18" charset="0"/>
              </a:rPr>
              <a:t>“Here Jesus is saying: ‘You can go to God, because he loves you,’ and he is saying that </a:t>
            </a:r>
            <a:r>
              <a:rPr lang="en-US" sz="2000" i="1">
                <a:latin typeface="Amasis MT Pro Medium" panose="02040604050005020304" pitchFamily="18" charset="0"/>
              </a:rPr>
              <a:t>before the Cross</a:t>
            </a:r>
            <a:r>
              <a:rPr lang="en-US" sz="2000">
                <a:latin typeface="Amasis MT Pro Medium" panose="02040604050005020304" pitchFamily="18" charset="0"/>
              </a:rPr>
              <a:t>. He did not die to change God into love; he died to tell us that God is love. He came, not because God so hated the world, but because he so </a:t>
            </a:r>
            <a:r>
              <a:rPr lang="en-US" sz="2000" i="1">
                <a:latin typeface="Amasis MT Pro Medium" panose="02040604050005020304" pitchFamily="18" charset="0"/>
              </a:rPr>
              <a:t>loved</a:t>
            </a:r>
            <a:r>
              <a:rPr lang="en-US" sz="2000">
                <a:latin typeface="Amasis MT Pro Medium" panose="02040604050005020304" pitchFamily="18" charset="0"/>
              </a:rPr>
              <a:t> the world. Jesus brought to men the love of God.” (Barclay)</a:t>
            </a:r>
          </a:p>
        </p:txBody>
      </p:sp>
      <p:pic>
        <p:nvPicPr>
          <p:cNvPr id="5" name="Picture 4">
            <a:extLst>
              <a:ext uri="{FF2B5EF4-FFF2-40B4-BE49-F238E27FC236}">
                <a16:creationId xmlns:a16="http://schemas.microsoft.com/office/drawing/2014/main" id="{EA8F5922-A3F6-897F-DC10-101329D607EF}"/>
              </a:ext>
            </a:extLst>
          </p:cNvPr>
          <p:cNvPicPr>
            <a:picLocks noChangeAspect="1"/>
          </p:cNvPicPr>
          <p:nvPr/>
        </p:nvPicPr>
        <p:blipFill>
          <a:blip r:embed="rId6"/>
          <a:stretch>
            <a:fillRect/>
          </a:stretch>
        </p:blipFill>
        <p:spPr>
          <a:xfrm>
            <a:off x="5732462" y="315843"/>
            <a:ext cx="2095500" cy="2095500"/>
          </a:xfrm>
          <a:prstGeom prst="rect">
            <a:avLst/>
          </a:prstGeom>
        </p:spPr>
      </p:pic>
      <p:pic>
        <p:nvPicPr>
          <p:cNvPr id="14" name="Audio 13">
            <a:hlinkClick r:id="" action="ppaction://media"/>
            <a:extLst>
              <a:ext uri="{FF2B5EF4-FFF2-40B4-BE49-F238E27FC236}">
                <a16:creationId xmlns:a16="http://schemas.microsoft.com/office/drawing/2014/main" id="{1DBC99F3-8547-9C39-B103-24D3C679FA8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2754835499"/>
      </p:ext>
    </p:extLst>
  </p:cSld>
  <p:clrMapOvr>
    <a:masterClrMapping/>
  </p:clrMapOvr>
  <mc:AlternateContent xmlns:mc="http://schemas.openxmlformats.org/markup-compatibility/2006" xmlns:p14="http://schemas.microsoft.com/office/powerpoint/2010/main">
    <mc:Choice Requires="p14">
      <p:transition spd="med" p14:dur="700" advTm="75438">
        <p:fade/>
      </p:transition>
    </mc:Choice>
    <mc:Fallback xmlns="">
      <p:transition spd="med" advTm="754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4"/>
                </p:tgtEl>
              </p:cMediaNode>
            </p:audio>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EC49F-E741-4161-435A-53EB7B9B0FC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46855C8-19CA-B642-050C-74741B52598C}"/>
              </a:ext>
            </a:extLst>
          </p:cNvPr>
          <p:cNvSpPr txBox="1"/>
          <p:nvPr/>
        </p:nvSpPr>
        <p:spPr>
          <a:xfrm>
            <a:off x="379412" y="1752600"/>
            <a:ext cx="6553200" cy="3477875"/>
          </a:xfrm>
          <a:prstGeom prst="rect">
            <a:avLst/>
          </a:prstGeom>
          <a:noFill/>
        </p:spPr>
        <p:txBody>
          <a:bodyPr wrap="square" rtlCol="0">
            <a:spAutoFit/>
          </a:bodyPr>
          <a:lstStyle/>
          <a:p>
            <a:r>
              <a:rPr lang="en-US" sz="2000">
                <a:latin typeface="Amasis MT Pro Medium" panose="02040604050005020304" pitchFamily="18" charset="0"/>
              </a:rPr>
              <a:t> </a:t>
            </a:r>
            <a:r>
              <a:rPr lang="en-US" sz="2000" b="1" baseline="30000">
                <a:latin typeface="Amasis MT Pro Medium" panose="02040604050005020304" pitchFamily="18" charset="0"/>
              </a:rPr>
              <a:t>28</a:t>
            </a:r>
            <a:r>
              <a:rPr lang="en-US" sz="2000" b="1" baseline="30000">
                <a:solidFill>
                  <a:srgbClr val="FF0000"/>
                </a:solidFill>
                <a:latin typeface="Amasis MT Pro Medium" panose="02040604050005020304" pitchFamily="18" charset="0"/>
              </a:rPr>
              <a:t> </a:t>
            </a:r>
            <a:r>
              <a:rPr lang="en-US" sz="2000">
                <a:solidFill>
                  <a:srgbClr val="FF0000"/>
                </a:solidFill>
                <a:latin typeface="Amasis MT Pro Medium" panose="02040604050005020304" pitchFamily="18" charset="0"/>
              </a:rPr>
              <a:t>I came from the Father and have come into the world. Now I am leaving the world and going back to the Father.”</a:t>
            </a:r>
            <a:r>
              <a:rPr lang="en-US" sz="2000">
                <a:latin typeface="Amasis MT Pro Medium" panose="02040604050005020304" pitchFamily="18" charset="0"/>
              </a:rPr>
              <a:t> </a:t>
            </a:r>
            <a:r>
              <a:rPr lang="en-US" sz="2000" b="1" baseline="30000">
                <a:latin typeface="Amasis MT Pro Medium" panose="02040604050005020304" pitchFamily="18" charset="0"/>
              </a:rPr>
              <a:t>29 </a:t>
            </a:r>
            <a:r>
              <a:rPr lang="en-US" sz="2000">
                <a:latin typeface="Amasis MT Pro Medium" panose="02040604050005020304" pitchFamily="18" charset="0"/>
              </a:rPr>
              <a:t>His disciples said, “Now you are talking plainly, and not in any figure of speech. </a:t>
            </a:r>
            <a:r>
              <a:rPr lang="en-US" sz="2000" b="1" baseline="30000">
                <a:latin typeface="Amasis MT Pro Medium" panose="02040604050005020304" pitchFamily="18" charset="0"/>
              </a:rPr>
              <a:t>30</a:t>
            </a:r>
            <a:r>
              <a:rPr lang="en-US" sz="2000" b="1" baseline="30000">
                <a:solidFill>
                  <a:srgbClr val="FFFF00"/>
                </a:solidFill>
                <a:latin typeface="Amasis MT Pro Medium" panose="02040604050005020304" pitchFamily="18" charset="0"/>
              </a:rPr>
              <a:t> </a:t>
            </a:r>
            <a:r>
              <a:rPr lang="en-US" sz="2000">
                <a:solidFill>
                  <a:srgbClr val="FFFF00"/>
                </a:solidFill>
                <a:latin typeface="Amasis MT Pro Medium" panose="02040604050005020304" pitchFamily="18" charset="0"/>
              </a:rPr>
              <a:t>Now we realize that you know everything and that you do not need to have anyone question you. Because of this we believe that you came from God</a:t>
            </a:r>
            <a:r>
              <a:rPr lang="en-US" sz="2000">
                <a:latin typeface="Amasis MT Pro Medium" panose="02040604050005020304" pitchFamily="18" charset="0"/>
              </a:rPr>
              <a:t>.” </a:t>
            </a:r>
            <a:r>
              <a:rPr lang="en-US" sz="2000" b="1" baseline="30000">
                <a:latin typeface="Amasis MT Pro Medium" panose="02040604050005020304" pitchFamily="18" charset="0"/>
              </a:rPr>
              <a:t>31 </a:t>
            </a:r>
            <a:r>
              <a:rPr lang="en-US" sz="2000">
                <a:latin typeface="Amasis MT Pro Medium" panose="02040604050005020304" pitchFamily="18" charset="0"/>
              </a:rPr>
              <a:t>Jesus answered them, “Do you believe now? </a:t>
            </a:r>
            <a:r>
              <a:rPr lang="en-US" sz="2000" b="1" baseline="30000">
                <a:latin typeface="Amasis MT Pro Medium" panose="02040604050005020304" pitchFamily="18" charset="0"/>
              </a:rPr>
              <a:t>32 </a:t>
            </a:r>
            <a:r>
              <a:rPr lang="en-US" sz="2000">
                <a:latin typeface="Amasis MT Pro Medium" panose="02040604050005020304" pitchFamily="18" charset="0"/>
              </a:rPr>
              <a:t>Behold, the hour is coming and has arrived when each of you will be scattered to his own home and you will leave me alone. But I am not alone, because the Father is with me.</a:t>
            </a:r>
          </a:p>
        </p:txBody>
      </p:sp>
      <p:sp>
        <p:nvSpPr>
          <p:cNvPr id="2" name="TextBox 1">
            <a:extLst>
              <a:ext uri="{FF2B5EF4-FFF2-40B4-BE49-F238E27FC236}">
                <a16:creationId xmlns:a16="http://schemas.microsoft.com/office/drawing/2014/main" id="{FF177894-5E4F-C78A-9A6A-B01ED11E387C}"/>
              </a:ext>
            </a:extLst>
          </p:cNvPr>
          <p:cNvSpPr txBox="1"/>
          <p:nvPr/>
        </p:nvSpPr>
        <p:spPr>
          <a:xfrm>
            <a:off x="496136" y="228600"/>
            <a:ext cx="4400564"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16: 28-32</a:t>
            </a:r>
          </a:p>
        </p:txBody>
      </p:sp>
      <p:sp>
        <p:nvSpPr>
          <p:cNvPr id="3" name="TextBox 2">
            <a:extLst>
              <a:ext uri="{FF2B5EF4-FFF2-40B4-BE49-F238E27FC236}">
                <a16:creationId xmlns:a16="http://schemas.microsoft.com/office/drawing/2014/main" id="{924BE3C2-C726-AC72-6EB4-C877EDF59905}"/>
              </a:ext>
            </a:extLst>
          </p:cNvPr>
          <p:cNvSpPr txBox="1"/>
          <p:nvPr/>
        </p:nvSpPr>
        <p:spPr>
          <a:xfrm>
            <a:off x="7618412" y="1447800"/>
            <a:ext cx="3810000" cy="707886"/>
          </a:xfrm>
          <a:prstGeom prst="rect">
            <a:avLst/>
          </a:prstGeom>
          <a:noFill/>
        </p:spPr>
        <p:txBody>
          <a:bodyPr wrap="square" rtlCol="0">
            <a:spAutoFit/>
          </a:bodyPr>
          <a:lstStyle/>
          <a:p>
            <a:r>
              <a:rPr lang="en-US" sz="2000">
                <a:latin typeface="Amasis MT Pro Medium" panose="02040604050005020304" pitchFamily="18" charset="0"/>
              </a:rPr>
              <a:t>Summary of the mystery of the Incarnation</a:t>
            </a:r>
          </a:p>
        </p:txBody>
      </p:sp>
      <p:sp>
        <p:nvSpPr>
          <p:cNvPr id="4" name="TextBox 3">
            <a:extLst>
              <a:ext uri="{FF2B5EF4-FFF2-40B4-BE49-F238E27FC236}">
                <a16:creationId xmlns:a16="http://schemas.microsoft.com/office/drawing/2014/main" id="{49353CDD-266E-F3EC-BD68-6D10862CCC2A}"/>
              </a:ext>
            </a:extLst>
          </p:cNvPr>
          <p:cNvSpPr txBox="1"/>
          <p:nvPr/>
        </p:nvSpPr>
        <p:spPr>
          <a:xfrm>
            <a:off x="7542212" y="2793976"/>
            <a:ext cx="3505200" cy="707886"/>
          </a:xfrm>
          <a:prstGeom prst="rect">
            <a:avLst/>
          </a:prstGeom>
          <a:noFill/>
        </p:spPr>
        <p:txBody>
          <a:bodyPr wrap="square" rtlCol="0">
            <a:spAutoFit/>
          </a:bodyPr>
          <a:lstStyle/>
          <a:p>
            <a:r>
              <a:rPr lang="en-US" sz="2000">
                <a:latin typeface="Amasis MT Pro Medium" panose="02040604050005020304" pitchFamily="18" charset="0"/>
              </a:rPr>
              <a:t>Spontaneou confession of faith</a:t>
            </a:r>
          </a:p>
        </p:txBody>
      </p:sp>
      <p:sp>
        <p:nvSpPr>
          <p:cNvPr id="6" name="TextBox 5">
            <a:extLst>
              <a:ext uri="{FF2B5EF4-FFF2-40B4-BE49-F238E27FC236}">
                <a16:creationId xmlns:a16="http://schemas.microsoft.com/office/drawing/2014/main" id="{52F0BF6A-833D-C274-30FF-9A9185CA9691}"/>
              </a:ext>
            </a:extLst>
          </p:cNvPr>
          <p:cNvSpPr txBox="1"/>
          <p:nvPr/>
        </p:nvSpPr>
        <p:spPr>
          <a:xfrm>
            <a:off x="7533998" y="3863153"/>
            <a:ext cx="3962400" cy="1600438"/>
          </a:xfrm>
          <a:prstGeom prst="rect">
            <a:avLst/>
          </a:prstGeom>
          <a:noFill/>
        </p:spPr>
        <p:txBody>
          <a:bodyPr wrap="square" rtlCol="0">
            <a:spAutoFit/>
          </a:bodyPr>
          <a:lstStyle/>
          <a:p>
            <a:r>
              <a:rPr lang="en-US" sz="2000">
                <a:latin typeface="Amasis MT Pro Medium" panose="02040604050005020304" pitchFamily="18" charset="0"/>
              </a:rPr>
              <a:t>Rebuke on how long it took them to figure it out</a:t>
            </a:r>
          </a:p>
          <a:p>
            <a:endParaRPr lang="en-US"/>
          </a:p>
          <a:p>
            <a:r>
              <a:rPr lang="en-US" sz="2000">
                <a:latin typeface="Amasis MT Pro Medium" panose="02040604050005020304" pitchFamily="18" charset="0"/>
              </a:rPr>
              <a:t>A warning that their faith is still fragile</a:t>
            </a:r>
          </a:p>
        </p:txBody>
      </p:sp>
      <p:pic>
        <p:nvPicPr>
          <p:cNvPr id="16" name="Audio 15">
            <a:hlinkClick r:id="" action="ppaction://media"/>
            <a:extLst>
              <a:ext uri="{FF2B5EF4-FFF2-40B4-BE49-F238E27FC236}">
                <a16:creationId xmlns:a16="http://schemas.microsoft.com/office/drawing/2014/main" id="{CEBB17B6-E572-8FF1-D1FF-A07C0E5856E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1660361751"/>
      </p:ext>
    </p:extLst>
  </p:cSld>
  <p:clrMapOvr>
    <a:masterClrMapping/>
  </p:clrMapOvr>
  <mc:AlternateContent xmlns:mc="http://schemas.openxmlformats.org/markup-compatibility/2006" xmlns:p14="http://schemas.microsoft.com/office/powerpoint/2010/main">
    <mc:Choice Requires="p14">
      <p:transition spd="med" p14:dur="700" advTm="73318">
        <p:fade/>
      </p:transition>
    </mc:Choice>
    <mc:Fallback xmlns="">
      <p:transition spd="med" advTm="733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6"/>
                </p:tgtEl>
              </p:cMediaNode>
            </p:audio>
          </p:childTnLst>
        </p:cTn>
      </p:par>
    </p:tnLst>
    <p:bldLst>
      <p:bldP spid="3" grpId="0"/>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08418-FB44-64FC-6846-BAC21A08B3D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7ADDDA4-C992-9F22-A4DC-8C1E131AA5BD}"/>
              </a:ext>
            </a:extLst>
          </p:cNvPr>
          <p:cNvPicPr>
            <a:picLocks noChangeAspect="1"/>
          </p:cNvPicPr>
          <p:nvPr/>
        </p:nvPicPr>
        <p:blipFill>
          <a:blip r:embed="rId6"/>
          <a:stretch>
            <a:fillRect/>
          </a:stretch>
        </p:blipFill>
        <p:spPr>
          <a:xfrm>
            <a:off x="1141412" y="1186723"/>
            <a:ext cx="2662016" cy="2815594"/>
          </a:xfrm>
          <a:prstGeom prst="rect">
            <a:avLst/>
          </a:prstGeom>
        </p:spPr>
      </p:pic>
      <p:sp>
        <p:nvSpPr>
          <p:cNvPr id="2" name="TextBox 1">
            <a:extLst>
              <a:ext uri="{FF2B5EF4-FFF2-40B4-BE49-F238E27FC236}">
                <a16:creationId xmlns:a16="http://schemas.microsoft.com/office/drawing/2014/main" id="{A858C9D6-1B17-3AEC-623D-1253C96F820D}"/>
              </a:ext>
            </a:extLst>
          </p:cNvPr>
          <p:cNvSpPr txBox="1"/>
          <p:nvPr/>
        </p:nvSpPr>
        <p:spPr>
          <a:xfrm>
            <a:off x="496136" y="4191000"/>
            <a:ext cx="4876800" cy="1938992"/>
          </a:xfrm>
          <a:prstGeom prst="rect">
            <a:avLst/>
          </a:prstGeom>
          <a:noFill/>
        </p:spPr>
        <p:txBody>
          <a:bodyPr wrap="square" rtlCol="0">
            <a:spAutoFit/>
          </a:bodyPr>
          <a:lstStyle/>
          <a:p>
            <a:r>
              <a:rPr lang="en-US" sz="2400" baseline="30000">
                <a:latin typeface="Amasis MT Pro Medium" panose="02040604050005020304" pitchFamily="18" charset="0"/>
              </a:rPr>
              <a:t>33 </a:t>
            </a:r>
            <a:r>
              <a:rPr lang="en-US" sz="2400">
                <a:latin typeface="Amasis MT Pro Medium" panose="02040604050005020304" pitchFamily="18" charset="0"/>
              </a:rPr>
              <a:t>I have told you this so that you might have peace in me. In the world you will have trouble, but take courage, I have conquered the world.”</a:t>
            </a:r>
          </a:p>
        </p:txBody>
      </p:sp>
      <p:sp>
        <p:nvSpPr>
          <p:cNvPr id="3" name="TextBox 2">
            <a:extLst>
              <a:ext uri="{FF2B5EF4-FFF2-40B4-BE49-F238E27FC236}">
                <a16:creationId xmlns:a16="http://schemas.microsoft.com/office/drawing/2014/main" id="{B0660ECC-D33F-2677-6919-58A367853BB4}"/>
              </a:ext>
            </a:extLst>
          </p:cNvPr>
          <p:cNvSpPr txBox="1"/>
          <p:nvPr/>
        </p:nvSpPr>
        <p:spPr>
          <a:xfrm>
            <a:off x="496136" y="228600"/>
            <a:ext cx="3594254"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16: 33</a:t>
            </a:r>
          </a:p>
        </p:txBody>
      </p:sp>
      <p:sp>
        <p:nvSpPr>
          <p:cNvPr id="5" name="TextBox 4">
            <a:extLst>
              <a:ext uri="{FF2B5EF4-FFF2-40B4-BE49-F238E27FC236}">
                <a16:creationId xmlns:a16="http://schemas.microsoft.com/office/drawing/2014/main" id="{6926A700-0C33-6496-2893-EF1A84182888}"/>
              </a:ext>
            </a:extLst>
          </p:cNvPr>
          <p:cNvSpPr txBox="1"/>
          <p:nvPr/>
        </p:nvSpPr>
        <p:spPr>
          <a:xfrm>
            <a:off x="6170612" y="1676400"/>
            <a:ext cx="5181600" cy="3785652"/>
          </a:xfrm>
          <a:prstGeom prst="rect">
            <a:avLst/>
          </a:prstGeom>
          <a:solidFill>
            <a:schemeClr val="bg2">
              <a:lumMod val="90000"/>
              <a:lumOff val="10000"/>
            </a:schemeClr>
          </a:solidFill>
        </p:spPr>
        <p:txBody>
          <a:bodyPr wrap="square" rtlCol="0">
            <a:spAutoFit/>
          </a:bodyPr>
          <a:lstStyle/>
          <a:p>
            <a:r>
              <a:rPr lang="en-US" sz="2000">
                <a:latin typeface="Amasis MT Pro Medium" panose="02040604050005020304" pitchFamily="18" charset="0"/>
              </a:rPr>
              <a:t>The Second Vatican Council teaches in connection with this passage: The Lord Jesus Christ who said “ Be of good cheer, I have overcome the world”, did not by these words promise complete victory to his Church in this world.  This sacred Council rejoices that the earth which has been sown with the seed of the Gospel is now bringing forth fruit in many places under the guidance of the Spirit of the Lord, who is filling the world” (Presbyterorum ordinis, 22) (Navarre)</a:t>
            </a:r>
          </a:p>
        </p:txBody>
      </p:sp>
      <p:pic>
        <p:nvPicPr>
          <p:cNvPr id="13" name="Audio 12">
            <a:hlinkClick r:id="" action="ppaction://media"/>
            <a:extLst>
              <a:ext uri="{FF2B5EF4-FFF2-40B4-BE49-F238E27FC236}">
                <a16:creationId xmlns:a16="http://schemas.microsoft.com/office/drawing/2014/main" id="{F65FA0D2-4AE9-FA97-5616-7B76B37E4F4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2906569566"/>
      </p:ext>
    </p:extLst>
  </p:cSld>
  <p:clrMapOvr>
    <a:masterClrMapping/>
  </p:clrMapOvr>
  <mc:AlternateContent xmlns:mc="http://schemas.openxmlformats.org/markup-compatibility/2006" xmlns:p14="http://schemas.microsoft.com/office/powerpoint/2010/main">
    <mc:Choice Requires="p14">
      <p:transition spd="med" p14:dur="700" advTm="46254">
        <p:fade/>
      </p:transition>
    </mc:Choice>
    <mc:Fallback xmlns="">
      <p:transition spd="med" advTm="462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BB8CE-BA26-7989-AB29-38CA3E838F4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0A3E85A-5725-C202-7ADD-A0880962225C}"/>
              </a:ext>
            </a:extLst>
          </p:cNvPr>
          <p:cNvSpPr txBox="1"/>
          <p:nvPr/>
        </p:nvSpPr>
        <p:spPr>
          <a:xfrm>
            <a:off x="2894012" y="838200"/>
            <a:ext cx="1904689" cy="584775"/>
          </a:xfrm>
          <a:prstGeom prst="rect">
            <a:avLst/>
          </a:prstGeom>
          <a:noFill/>
        </p:spPr>
        <p:txBody>
          <a:bodyPr wrap="none" rtlCol="0">
            <a:spAutoFit/>
          </a:bodyPr>
          <a:lstStyle/>
          <a:p>
            <a:r>
              <a:rPr lang="en-US" sz="3200"/>
              <a:t>Reflection</a:t>
            </a:r>
          </a:p>
        </p:txBody>
      </p:sp>
      <p:sp>
        <p:nvSpPr>
          <p:cNvPr id="7" name="TextBox 6">
            <a:extLst>
              <a:ext uri="{FF2B5EF4-FFF2-40B4-BE49-F238E27FC236}">
                <a16:creationId xmlns:a16="http://schemas.microsoft.com/office/drawing/2014/main" id="{A1095629-BD63-C2B3-B158-3895660210F0}"/>
              </a:ext>
            </a:extLst>
          </p:cNvPr>
          <p:cNvSpPr txBox="1"/>
          <p:nvPr/>
        </p:nvSpPr>
        <p:spPr>
          <a:xfrm>
            <a:off x="836612" y="1828800"/>
            <a:ext cx="10287000" cy="3754874"/>
          </a:xfrm>
          <a:prstGeom prst="rect">
            <a:avLst/>
          </a:prstGeom>
          <a:noFill/>
        </p:spPr>
        <p:txBody>
          <a:bodyPr wrap="square" rtlCol="0">
            <a:spAutoFit/>
          </a:bodyPr>
          <a:lstStyle/>
          <a:p>
            <a:r>
              <a:rPr lang="en-US" sz="2000" b="1" baseline="30000">
                <a:latin typeface="Amasis MT Pro Medium" panose="02040604050005020304" pitchFamily="18" charset="0"/>
              </a:rPr>
              <a:t>4 </a:t>
            </a:r>
            <a:r>
              <a:rPr lang="en-US" sz="2000">
                <a:latin typeface="Amasis MT Pro Medium" panose="02040604050005020304" pitchFamily="18" charset="0"/>
              </a:rPr>
              <a:t>Remain in me, as I remain in you. Just as a branch cannot bear fruit on its own unless it remains on the vine, so neither can you unless you remain in me. </a:t>
            </a:r>
            <a:r>
              <a:rPr lang="en-US" sz="2000" b="1" baseline="30000">
                <a:latin typeface="Amasis MT Pro Medium" panose="02040604050005020304" pitchFamily="18" charset="0"/>
              </a:rPr>
              <a:t>5 </a:t>
            </a:r>
            <a:r>
              <a:rPr lang="en-US" sz="2000">
                <a:latin typeface="Amasis MT Pro Medium" panose="02040604050005020304" pitchFamily="18" charset="0"/>
              </a:rPr>
              <a:t>I am the vine, you are the branches. Whoever remains in me and I in him will bear much fruit, because without me you can do nothing. JN 15:4-5</a:t>
            </a:r>
          </a:p>
          <a:p>
            <a:endParaRPr lang="en-US" sz="2000">
              <a:latin typeface="Amasis MT Pro Medium" panose="02040604050005020304" pitchFamily="18" charset="0"/>
            </a:endParaRPr>
          </a:p>
          <a:p>
            <a:r>
              <a:rPr lang="en-US" sz="2000" b="1" baseline="30000">
                <a:latin typeface="Amasis MT Pro Medium" panose="02040604050005020304" pitchFamily="18" charset="0"/>
              </a:rPr>
              <a:t>12 </a:t>
            </a:r>
            <a:r>
              <a:rPr lang="en-US" sz="2000">
                <a:latin typeface="Amasis MT Pro Medium" panose="02040604050005020304" pitchFamily="18" charset="0"/>
              </a:rPr>
              <a:t>This is my commandment: love one another as I love you. </a:t>
            </a:r>
            <a:r>
              <a:rPr lang="en-US" sz="2000" b="1" baseline="30000">
                <a:latin typeface="Amasis MT Pro Medium" panose="02040604050005020304" pitchFamily="18" charset="0"/>
              </a:rPr>
              <a:t>13 </a:t>
            </a:r>
            <a:r>
              <a:rPr lang="en-US" sz="2000">
                <a:latin typeface="Amasis MT Pro Medium" panose="02040604050005020304" pitchFamily="18" charset="0"/>
              </a:rPr>
              <a:t>No one has greater love than this, to lay down one’s life for one’s friends. JN 15:12-13</a:t>
            </a:r>
          </a:p>
          <a:p>
            <a:endParaRPr lang="en-US" sz="2000">
              <a:latin typeface="Amasis MT Pro Medium" panose="02040604050005020304" pitchFamily="18" charset="0"/>
            </a:endParaRPr>
          </a:p>
          <a:p>
            <a:r>
              <a:rPr lang="en-US" sz="2000" b="1" baseline="30000">
                <a:latin typeface="Amasis MT Pro Medium" panose="02040604050005020304" pitchFamily="18" charset="0"/>
              </a:rPr>
              <a:t>13 </a:t>
            </a:r>
            <a:r>
              <a:rPr lang="en-US" sz="2000">
                <a:latin typeface="Amasis MT Pro Medium" panose="02040604050005020304" pitchFamily="18" charset="0"/>
              </a:rPr>
              <a:t>But when he comes, the Spirit of truth, he will guide you to all truth. He will not speak on his own, but he will speak what he hears, and will declare to you the things that are coming.JN 16:13</a:t>
            </a:r>
          </a:p>
          <a:p>
            <a:endParaRPr lang="en-US"/>
          </a:p>
        </p:txBody>
      </p:sp>
      <p:pic>
        <p:nvPicPr>
          <p:cNvPr id="13" name="Audio 12">
            <a:hlinkClick r:id="" action="ppaction://media"/>
            <a:extLst>
              <a:ext uri="{FF2B5EF4-FFF2-40B4-BE49-F238E27FC236}">
                <a16:creationId xmlns:a16="http://schemas.microsoft.com/office/drawing/2014/main" id="{C4C48090-AFDF-997B-9805-676E56F752D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3409111460"/>
      </p:ext>
    </p:extLst>
  </p:cSld>
  <p:clrMapOvr>
    <a:masterClrMapping/>
  </p:clrMapOvr>
  <mc:AlternateContent xmlns:mc="http://schemas.openxmlformats.org/markup-compatibility/2006" xmlns:p14="http://schemas.microsoft.com/office/powerpoint/2010/main">
    <mc:Choice Requires="p14">
      <p:transition spd="med" p14:dur="700" advTm="64052">
        <p:fade/>
      </p:transition>
    </mc:Choice>
    <mc:Fallback xmlns="">
      <p:transition spd="med" advTm="640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AD857-D9D1-B888-7DF3-35FC94E954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8D4027-F182-3738-5957-FE6E48612EEE}"/>
              </a:ext>
            </a:extLst>
          </p:cNvPr>
          <p:cNvSpPr txBox="1"/>
          <p:nvPr/>
        </p:nvSpPr>
        <p:spPr>
          <a:xfrm>
            <a:off x="227012" y="381000"/>
            <a:ext cx="11734800" cy="5632311"/>
          </a:xfrm>
          <a:prstGeom prst="rect">
            <a:avLst/>
          </a:prstGeom>
          <a:noFill/>
        </p:spPr>
        <p:txBody>
          <a:bodyPr wrap="square" rtlCol="0">
            <a:spAutoFit/>
          </a:bodyPr>
          <a:lstStyle/>
          <a:p>
            <a:r>
              <a:rPr lang="en-US" b="1"/>
              <a:t>PRAYER FOR THE TWELVE FRUITS OF THE HOLY SPIRIT</a:t>
            </a:r>
          </a:p>
          <a:p>
            <a:br>
              <a:rPr lang="en-US" b="1"/>
            </a:br>
            <a:r>
              <a:rPr lang="en-US"/>
              <a:t>HOLY SPIRIT, eternal Love of the Father and the Son, kindly bestow on us the fruit of CHARITY, that we may be united to you by divine love; the fruit of JOY, that we may be filled with holy consolation; the fruit of PEACE, that we may enjoy tranquility of soul; and the fruit of PATIENCE, that we may endure humbly everything that may be opposed to our own desires.</a:t>
            </a:r>
          </a:p>
          <a:p>
            <a:br>
              <a:rPr lang="en-US"/>
            </a:br>
            <a:r>
              <a:rPr lang="en-US"/>
              <a:t>DIVINE SPIRIT, be pleased to infuse in us the fruit of KINDNESS, that we may willingly relieve our neighbor's necessities; the fruit of GOODNESS, that we may be benevolent toward all; the fruit of LONG-SUFFERING, that we may not be discouraged by delay but may persevere in prayer; and the fruit of HUMILITY, that we may subdue every rising of ill temper, stifle every murmur, and repress the susceptibilities of our nature in all our dealings with our neighbor.</a:t>
            </a:r>
          </a:p>
          <a:p>
            <a:br>
              <a:rPr lang="en-US"/>
            </a:br>
            <a:r>
              <a:rPr lang="en-US"/>
              <a:t>CREATOR SPIRIT, graciously impart to us the fruit of FIDELITY, that we may rely with assured confidence on the word of God; the fruit of MODESTY, that we may order our exterior regularly; and the fruits of CONTINENCE and CHASTITY, that we may keep our bodies in such holiness as befits your temple, so that having by your assistance preserved our hearts pure on earth, we may merit in Jesus Christ, according to the words of the Gospel, to see God eternally in the glory of his kingdom.</a:t>
            </a:r>
            <a:br>
              <a:rPr lang="en-US"/>
            </a:br>
            <a:r>
              <a:rPr lang="en-US"/>
              <a:t>AMEN</a:t>
            </a:r>
          </a:p>
          <a:p>
            <a:endParaRPr lang="en-US"/>
          </a:p>
          <a:p>
            <a:r>
              <a:rPr lang="en-US"/>
              <a:t>Source: FB - Pray The Holy Rosary Daily</a:t>
            </a:r>
          </a:p>
        </p:txBody>
      </p:sp>
      <p:pic>
        <p:nvPicPr>
          <p:cNvPr id="9" name="Audio 8">
            <a:hlinkClick r:id="" action="ppaction://media"/>
            <a:extLst>
              <a:ext uri="{FF2B5EF4-FFF2-40B4-BE49-F238E27FC236}">
                <a16:creationId xmlns:a16="http://schemas.microsoft.com/office/drawing/2014/main" id="{30CC089A-D0FF-D73A-20AD-19365AEA06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49129" y="4718304"/>
            <a:ext cx="2057400" cy="2057400"/>
          </a:xfrm>
          <a:prstGeom prst="ellipse">
            <a:avLst/>
          </a:prstGeom>
        </p:spPr>
      </p:pic>
    </p:spTree>
    <p:extLst>
      <p:ext uri="{BB962C8B-B14F-4D97-AF65-F5344CB8AC3E}">
        <p14:creationId xmlns:p14="http://schemas.microsoft.com/office/powerpoint/2010/main" val="2121450870"/>
      </p:ext>
    </p:extLst>
  </p:cSld>
  <p:clrMapOvr>
    <a:masterClrMapping/>
  </p:clrMapOvr>
  <mc:AlternateContent xmlns:mc="http://schemas.openxmlformats.org/markup-compatibility/2006" xmlns:p14="http://schemas.microsoft.com/office/powerpoint/2010/main">
    <mc:Choice Requires="p14">
      <p:transition spd="med" p14:dur="700" advTm="110087">
        <p:fade/>
      </p:transition>
    </mc:Choice>
    <mc:Fallback xmlns="">
      <p:transition spd="med" advTm="1100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59968-8242-7D39-A8E3-C6707CAAB6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A7DBBA-38E2-1DF1-17EB-64171AE90859}"/>
              </a:ext>
            </a:extLst>
          </p:cNvPr>
          <p:cNvSpPr txBox="1"/>
          <p:nvPr/>
        </p:nvSpPr>
        <p:spPr>
          <a:xfrm>
            <a:off x="379413" y="2114291"/>
            <a:ext cx="6858000" cy="830997"/>
          </a:xfrm>
          <a:prstGeom prst="rect">
            <a:avLst/>
          </a:prstGeom>
          <a:noFill/>
        </p:spPr>
        <p:txBody>
          <a:bodyPr wrap="square" rtlCol="0">
            <a:spAutoFit/>
          </a:bodyPr>
          <a:lstStyle/>
          <a:p>
            <a:r>
              <a:rPr lang="en-US" sz="2400">
                <a:latin typeface="Amasis MT Pro Medium" panose="02040604050005020304" pitchFamily="18" charset="0"/>
              </a:rPr>
              <a:t> 1 “I am the </a:t>
            </a:r>
            <a:r>
              <a:rPr lang="en-US" sz="2400">
                <a:solidFill>
                  <a:srgbClr val="FF0000"/>
                </a:solidFill>
                <a:latin typeface="Amasis MT Pro Medium" panose="02040604050005020304" pitchFamily="18" charset="0"/>
              </a:rPr>
              <a:t>true</a:t>
            </a:r>
            <a:r>
              <a:rPr lang="en-US" sz="2400">
                <a:latin typeface="Amasis MT Pro Medium" panose="02040604050005020304" pitchFamily="18" charset="0"/>
              </a:rPr>
              <a:t> vine, and my Father is the vine grower.</a:t>
            </a:r>
          </a:p>
        </p:txBody>
      </p:sp>
      <p:pic>
        <p:nvPicPr>
          <p:cNvPr id="3" name="Picture 2">
            <a:extLst>
              <a:ext uri="{FF2B5EF4-FFF2-40B4-BE49-F238E27FC236}">
                <a16:creationId xmlns:a16="http://schemas.microsoft.com/office/drawing/2014/main" id="{650B71DA-E256-9A5B-8689-BCF0B5E41A3C}"/>
              </a:ext>
            </a:extLst>
          </p:cNvPr>
          <p:cNvPicPr>
            <a:picLocks noChangeAspect="1"/>
          </p:cNvPicPr>
          <p:nvPr/>
        </p:nvPicPr>
        <p:blipFill>
          <a:blip r:embed="rId6"/>
          <a:stretch>
            <a:fillRect/>
          </a:stretch>
        </p:blipFill>
        <p:spPr>
          <a:xfrm>
            <a:off x="6323013" y="3124200"/>
            <a:ext cx="5638800" cy="3164633"/>
          </a:xfrm>
          <a:prstGeom prst="rect">
            <a:avLst/>
          </a:prstGeom>
        </p:spPr>
      </p:pic>
      <p:sp>
        <p:nvSpPr>
          <p:cNvPr id="4" name="TextBox 3">
            <a:extLst>
              <a:ext uri="{FF2B5EF4-FFF2-40B4-BE49-F238E27FC236}">
                <a16:creationId xmlns:a16="http://schemas.microsoft.com/office/drawing/2014/main" id="{A7887B5C-F9A3-900C-BCB3-36E4B0CB56CC}"/>
              </a:ext>
            </a:extLst>
          </p:cNvPr>
          <p:cNvSpPr txBox="1"/>
          <p:nvPr/>
        </p:nvSpPr>
        <p:spPr>
          <a:xfrm>
            <a:off x="989012" y="533400"/>
            <a:ext cx="3135795"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15:1</a:t>
            </a:r>
          </a:p>
        </p:txBody>
      </p:sp>
      <p:sp>
        <p:nvSpPr>
          <p:cNvPr id="5" name="TextBox 4">
            <a:extLst>
              <a:ext uri="{FF2B5EF4-FFF2-40B4-BE49-F238E27FC236}">
                <a16:creationId xmlns:a16="http://schemas.microsoft.com/office/drawing/2014/main" id="{43575BFE-0035-03F8-3198-5E623914FD88}"/>
              </a:ext>
            </a:extLst>
          </p:cNvPr>
          <p:cNvSpPr txBox="1"/>
          <p:nvPr/>
        </p:nvSpPr>
        <p:spPr>
          <a:xfrm>
            <a:off x="227012" y="3276600"/>
            <a:ext cx="5410200" cy="3354765"/>
          </a:xfrm>
          <a:prstGeom prst="rect">
            <a:avLst/>
          </a:prstGeom>
          <a:noFill/>
        </p:spPr>
        <p:txBody>
          <a:bodyPr wrap="square" rtlCol="0">
            <a:spAutoFit/>
          </a:bodyPr>
          <a:lstStyle/>
          <a:p>
            <a:endParaRPr lang="en-US" sz="2400" b="1" baseline="30000">
              <a:latin typeface="Amasis MT Pro Medium" panose="02040604050005020304" pitchFamily="18" charset="0"/>
            </a:endParaRPr>
          </a:p>
          <a:p>
            <a:r>
              <a:rPr lang="en-US" sz="2400" b="1" baseline="30000">
                <a:latin typeface="Amasis MT Pro Medium" panose="02040604050005020304" pitchFamily="18" charset="0"/>
              </a:rPr>
              <a:t>Psalm 80 :8-11</a:t>
            </a:r>
          </a:p>
          <a:p>
            <a:r>
              <a:rPr lang="en-US" sz="2000" b="1" baseline="30000">
                <a:latin typeface="Amasis MT Pro Medium" panose="02040604050005020304" pitchFamily="18" charset="0"/>
              </a:rPr>
              <a:t>8 </a:t>
            </a:r>
            <a:r>
              <a:rPr lang="en-US" sz="2000">
                <a:latin typeface="Amasis MT Pro Medium" panose="02040604050005020304" pitchFamily="18" charset="0"/>
              </a:rPr>
              <a:t>You brought a vine out of Egypt;</a:t>
            </a:r>
            <a:br>
              <a:rPr lang="en-US" sz="2000">
                <a:latin typeface="Amasis MT Pro Medium" panose="02040604050005020304" pitchFamily="18" charset="0"/>
              </a:rPr>
            </a:br>
            <a:r>
              <a:rPr lang="en-US" sz="2000">
                <a:latin typeface="Amasis MT Pro Medium" panose="02040604050005020304" pitchFamily="18" charset="0"/>
              </a:rPr>
              <a:t>    you drove out the nations and planted it.</a:t>
            </a:r>
            <a:br>
              <a:rPr lang="en-US" sz="2000">
                <a:latin typeface="Amasis MT Pro Medium" panose="02040604050005020304" pitchFamily="18" charset="0"/>
              </a:rPr>
            </a:br>
            <a:r>
              <a:rPr lang="en-US" sz="2000" b="1" baseline="30000">
                <a:latin typeface="Amasis MT Pro Medium" panose="02040604050005020304" pitchFamily="18" charset="0"/>
              </a:rPr>
              <a:t>9 </a:t>
            </a:r>
            <a:r>
              <a:rPr lang="en-US" sz="2000">
                <a:latin typeface="Amasis MT Pro Medium" panose="02040604050005020304" pitchFamily="18" charset="0"/>
              </a:rPr>
              <a:t>You cleared the ground for it;</a:t>
            </a:r>
            <a:br>
              <a:rPr lang="en-US" sz="2000">
                <a:latin typeface="Amasis MT Pro Medium" panose="02040604050005020304" pitchFamily="18" charset="0"/>
              </a:rPr>
            </a:br>
            <a:r>
              <a:rPr lang="en-US" sz="2000">
                <a:latin typeface="Amasis MT Pro Medium" panose="02040604050005020304" pitchFamily="18" charset="0"/>
              </a:rPr>
              <a:t>    it took deep root and filled the land.</a:t>
            </a:r>
            <a:br>
              <a:rPr lang="en-US" sz="2000">
                <a:latin typeface="Amasis MT Pro Medium" panose="02040604050005020304" pitchFamily="18" charset="0"/>
              </a:rPr>
            </a:br>
            <a:r>
              <a:rPr lang="en-US" sz="2000" b="1" baseline="30000">
                <a:latin typeface="Amasis MT Pro Medium" panose="02040604050005020304" pitchFamily="18" charset="0"/>
              </a:rPr>
              <a:t>10 </a:t>
            </a:r>
            <a:r>
              <a:rPr lang="en-US" sz="2000">
                <a:latin typeface="Amasis MT Pro Medium" panose="02040604050005020304" pitchFamily="18" charset="0"/>
              </a:rPr>
              <a:t>The mountains were covered with its shade,</a:t>
            </a:r>
            <a:br>
              <a:rPr lang="en-US" sz="2000">
                <a:latin typeface="Amasis MT Pro Medium" panose="02040604050005020304" pitchFamily="18" charset="0"/>
              </a:rPr>
            </a:br>
            <a:r>
              <a:rPr lang="en-US" sz="2000">
                <a:latin typeface="Amasis MT Pro Medium" panose="02040604050005020304" pitchFamily="18" charset="0"/>
              </a:rPr>
              <a:t>    the mighty cedars with its branches;</a:t>
            </a:r>
            <a:br>
              <a:rPr lang="en-US" sz="2000">
                <a:latin typeface="Amasis MT Pro Medium" panose="02040604050005020304" pitchFamily="18" charset="0"/>
              </a:rPr>
            </a:br>
            <a:r>
              <a:rPr lang="en-US" sz="2000" b="1" baseline="30000">
                <a:latin typeface="Amasis MT Pro Medium" panose="02040604050005020304" pitchFamily="18" charset="0"/>
              </a:rPr>
              <a:t>11 </a:t>
            </a:r>
            <a:r>
              <a:rPr lang="en-US" sz="2000">
                <a:latin typeface="Amasis MT Pro Medium" panose="02040604050005020304" pitchFamily="18" charset="0"/>
              </a:rPr>
              <a:t>it sent out its branches to the sea,</a:t>
            </a:r>
            <a:br>
              <a:rPr lang="en-US" sz="2000">
                <a:latin typeface="Amasis MT Pro Medium" panose="02040604050005020304" pitchFamily="18" charset="0"/>
              </a:rPr>
            </a:br>
            <a:r>
              <a:rPr lang="en-US" sz="2000">
                <a:latin typeface="Amasis MT Pro Medium" panose="02040604050005020304" pitchFamily="18" charset="0"/>
              </a:rPr>
              <a:t>    and its shoots to the River.</a:t>
            </a:r>
          </a:p>
        </p:txBody>
      </p:sp>
      <p:pic>
        <p:nvPicPr>
          <p:cNvPr id="13" name="Audio 12">
            <a:hlinkClick r:id="" action="ppaction://media"/>
            <a:extLst>
              <a:ext uri="{FF2B5EF4-FFF2-40B4-BE49-F238E27FC236}">
                <a16:creationId xmlns:a16="http://schemas.microsoft.com/office/drawing/2014/main" id="{A61CE4CE-CF94-A462-A8D6-19E4F11E37C9}"/>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100144024"/>
      </p:ext>
    </p:extLst>
  </p:cSld>
  <p:clrMapOvr>
    <a:masterClrMapping/>
  </p:clrMapOvr>
  <mc:AlternateContent xmlns:mc="http://schemas.openxmlformats.org/markup-compatibility/2006" xmlns:p14="http://schemas.microsoft.com/office/powerpoint/2010/main">
    <mc:Choice Requires="p14">
      <p:transition spd="med" p14:dur="700" advTm="56495">
        <p:fade/>
      </p:transition>
    </mc:Choice>
    <mc:Fallback xmlns="">
      <p:transition spd="med" advTm="564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E8480-D48C-39D2-1835-FC4644BAB8E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5ED6942-3533-DA26-2298-5360978DD284}"/>
              </a:ext>
            </a:extLst>
          </p:cNvPr>
          <p:cNvSpPr txBox="1"/>
          <p:nvPr/>
        </p:nvSpPr>
        <p:spPr>
          <a:xfrm>
            <a:off x="54363" y="793403"/>
            <a:ext cx="8787239" cy="461665"/>
          </a:xfrm>
          <a:prstGeom prst="rect">
            <a:avLst/>
          </a:prstGeom>
          <a:noFill/>
        </p:spPr>
        <p:txBody>
          <a:bodyPr wrap="square" rtlCol="0">
            <a:spAutoFit/>
          </a:bodyPr>
          <a:lstStyle/>
          <a:p>
            <a:r>
              <a:rPr lang="en-US" sz="2400">
                <a:latin typeface="Amasis MT Pro Medium" panose="02040604050005020304" pitchFamily="18" charset="0"/>
              </a:rPr>
              <a:t> 1 “I am the </a:t>
            </a:r>
            <a:r>
              <a:rPr lang="en-US" sz="2400">
                <a:solidFill>
                  <a:srgbClr val="FF0000"/>
                </a:solidFill>
                <a:latin typeface="Amasis MT Pro Medium" panose="02040604050005020304" pitchFamily="18" charset="0"/>
              </a:rPr>
              <a:t>true</a:t>
            </a:r>
            <a:r>
              <a:rPr lang="en-US" sz="2400">
                <a:latin typeface="Amasis MT Pro Medium" panose="02040604050005020304" pitchFamily="18" charset="0"/>
              </a:rPr>
              <a:t> vine, and my Father is the vine grower.</a:t>
            </a:r>
          </a:p>
        </p:txBody>
      </p:sp>
      <p:pic>
        <p:nvPicPr>
          <p:cNvPr id="3" name="Picture 2">
            <a:extLst>
              <a:ext uri="{FF2B5EF4-FFF2-40B4-BE49-F238E27FC236}">
                <a16:creationId xmlns:a16="http://schemas.microsoft.com/office/drawing/2014/main" id="{532DC455-D1D8-6F2B-8FDD-70180728D5AC}"/>
              </a:ext>
            </a:extLst>
          </p:cNvPr>
          <p:cNvPicPr>
            <a:picLocks noChangeAspect="1"/>
          </p:cNvPicPr>
          <p:nvPr/>
        </p:nvPicPr>
        <p:blipFill>
          <a:blip r:embed="rId6"/>
          <a:stretch>
            <a:fillRect/>
          </a:stretch>
        </p:blipFill>
        <p:spPr>
          <a:xfrm>
            <a:off x="5474111" y="1299865"/>
            <a:ext cx="2308167" cy="1295400"/>
          </a:xfrm>
          <a:prstGeom prst="rect">
            <a:avLst/>
          </a:prstGeom>
        </p:spPr>
      </p:pic>
      <p:sp>
        <p:nvSpPr>
          <p:cNvPr id="4" name="TextBox 3">
            <a:extLst>
              <a:ext uri="{FF2B5EF4-FFF2-40B4-BE49-F238E27FC236}">
                <a16:creationId xmlns:a16="http://schemas.microsoft.com/office/drawing/2014/main" id="{58A31232-2284-7CD3-031C-D00AE4A83735}"/>
              </a:ext>
            </a:extLst>
          </p:cNvPr>
          <p:cNvSpPr txBox="1"/>
          <p:nvPr/>
        </p:nvSpPr>
        <p:spPr>
          <a:xfrm>
            <a:off x="236278" y="76200"/>
            <a:ext cx="3135795"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15:1</a:t>
            </a:r>
          </a:p>
        </p:txBody>
      </p:sp>
      <p:sp>
        <p:nvSpPr>
          <p:cNvPr id="6" name="TextBox 5">
            <a:extLst>
              <a:ext uri="{FF2B5EF4-FFF2-40B4-BE49-F238E27FC236}">
                <a16:creationId xmlns:a16="http://schemas.microsoft.com/office/drawing/2014/main" id="{50541A97-A03C-DD94-D9EB-A0FEB6A589D1}"/>
              </a:ext>
            </a:extLst>
          </p:cNvPr>
          <p:cNvSpPr txBox="1"/>
          <p:nvPr/>
        </p:nvSpPr>
        <p:spPr>
          <a:xfrm>
            <a:off x="150812" y="2133600"/>
            <a:ext cx="4318550" cy="5016758"/>
          </a:xfrm>
          <a:prstGeom prst="rect">
            <a:avLst/>
          </a:prstGeom>
          <a:noFill/>
        </p:spPr>
        <p:txBody>
          <a:bodyPr wrap="square" rtlCol="0">
            <a:spAutoFit/>
          </a:bodyPr>
          <a:lstStyle/>
          <a:p>
            <a:r>
              <a:rPr lang="en-US" sz="2000"/>
              <a:t>Let me sing for my beloved</a:t>
            </a:r>
          </a:p>
          <a:p>
            <a:r>
              <a:rPr lang="en-US" sz="2000"/>
              <a:t>    my love-song concerning his vineyard:</a:t>
            </a:r>
            <a:br>
              <a:rPr lang="en-US" sz="2000"/>
            </a:br>
            <a:r>
              <a:rPr lang="en-US" sz="2000"/>
              <a:t>My beloved had a vineyard</a:t>
            </a:r>
            <a:br>
              <a:rPr lang="en-US" sz="2000"/>
            </a:br>
            <a:r>
              <a:rPr lang="en-US" sz="2000"/>
              <a:t>    on a very fertile hill.</a:t>
            </a:r>
            <a:br>
              <a:rPr lang="en-US" sz="2000"/>
            </a:br>
            <a:r>
              <a:rPr lang="en-US" sz="2000" b="1" baseline="30000"/>
              <a:t>2 </a:t>
            </a:r>
            <a:r>
              <a:rPr lang="en-US" sz="2000"/>
              <a:t>He dug it and cleared it of stones,</a:t>
            </a:r>
            <a:br>
              <a:rPr lang="en-US" sz="2000"/>
            </a:br>
            <a:r>
              <a:rPr lang="en-US" sz="2000"/>
              <a:t>    and planted it with choice vines;</a:t>
            </a:r>
            <a:br>
              <a:rPr lang="en-US" sz="2000"/>
            </a:br>
            <a:r>
              <a:rPr lang="en-US" sz="2000"/>
              <a:t>he built a watchtower in the midst of it,</a:t>
            </a:r>
            <a:br>
              <a:rPr lang="en-US" sz="2000"/>
            </a:br>
            <a:r>
              <a:rPr lang="en-US" sz="2000"/>
              <a:t>    and hewed out a wine vat in it;</a:t>
            </a:r>
            <a:br>
              <a:rPr lang="en-US" sz="2000"/>
            </a:br>
            <a:r>
              <a:rPr lang="en-US" sz="2000"/>
              <a:t>he expected it to yield grapes,</a:t>
            </a:r>
            <a:br>
              <a:rPr lang="en-US" sz="2000"/>
            </a:br>
            <a:r>
              <a:rPr lang="en-US" sz="2000"/>
              <a:t>    but it yielded wild grapes.</a:t>
            </a:r>
          </a:p>
          <a:p>
            <a:r>
              <a:rPr lang="en-US" sz="2000" b="1" baseline="30000"/>
              <a:t>3 </a:t>
            </a:r>
            <a:r>
              <a:rPr lang="en-US" sz="2000"/>
              <a:t>And now, inhabitants of Jerusalem</a:t>
            </a:r>
            <a:br>
              <a:rPr lang="en-US" sz="2000"/>
            </a:br>
            <a:r>
              <a:rPr lang="en-US" sz="2000"/>
              <a:t>    and people of Judah,</a:t>
            </a:r>
            <a:br>
              <a:rPr lang="en-US" sz="2000"/>
            </a:br>
            <a:r>
              <a:rPr lang="en-US" sz="2000"/>
              <a:t>judge between me</a:t>
            </a:r>
            <a:br>
              <a:rPr lang="en-US" sz="2000"/>
            </a:br>
            <a:r>
              <a:rPr lang="en-US" sz="2000"/>
              <a:t>    and my vineyard.</a:t>
            </a:r>
            <a:br>
              <a:rPr lang="en-US" sz="2000"/>
            </a:br>
            <a:endParaRPr lang="en-US" sz="2000"/>
          </a:p>
        </p:txBody>
      </p:sp>
      <p:sp>
        <p:nvSpPr>
          <p:cNvPr id="7" name="TextBox 6">
            <a:extLst>
              <a:ext uri="{FF2B5EF4-FFF2-40B4-BE49-F238E27FC236}">
                <a16:creationId xmlns:a16="http://schemas.microsoft.com/office/drawing/2014/main" id="{ADAF8029-11BF-8274-3DB5-A5B37064F863}"/>
              </a:ext>
            </a:extLst>
          </p:cNvPr>
          <p:cNvSpPr txBox="1"/>
          <p:nvPr/>
        </p:nvSpPr>
        <p:spPr>
          <a:xfrm>
            <a:off x="4570412" y="2595265"/>
            <a:ext cx="3778898" cy="4093428"/>
          </a:xfrm>
          <a:prstGeom prst="rect">
            <a:avLst/>
          </a:prstGeom>
          <a:noFill/>
        </p:spPr>
        <p:txBody>
          <a:bodyPr wrap="square" rtlCol="0">
            <a:spAutoFit/>
          </a:bodyPr>
          <a:lstStyle/>
          <a:p>
            <a:r>
              <a:rPr lang="en-US" sz="2000" b="1" baseline="30000"/>
              <a:t>4 </a:t>
            </a:r>
            <a:r>
              <a:rPr lang="en-US" sz="2000"/>
              <a:t>What more was there to do for my vineyard</a:t>
            </a:r>
            <a:br>
              <a:rPr lang="en-US" sz="2000"/>
            </a:br>
            <a:r>
              <a:rPr lang="en-US" sz="2000"/>
              <a:t>    that I have not done in it?</a:t>
            </a:r>
            <a:br>
              <a:rPr lang="en-US" sz="2000"/>
            </a:br>
            <a:r>
              <a:rPr lang="en-US" sz="2000"/>
              <a:t>When I expected it to yield grapes,</a:t>
            </a:r>
            <a:br>
              <a:rPr lang="en-US" sz="2000"/>
            </a:br>
            <a:r>
              <a:rPr lang="en-US" sz="2000"/>
              <a:t>    why did it yield wild grapes?</a:t>
            </a:r>
          </a:p>
          <a:p>
            <a:r>
              <a:rPr lang="en-US" sz="2000" b="1" baseline="30000"/>
              <a:t>5 </a:t>
            </a:r>
            <a:r>
              <a:rPr lang="en-US" sz="2000"/>
              <a:t>And now I will tell you</a:t>
            </a:r>
            <a:br>
              <a:rPr lang="en-US" sz="2000"/>
            </a:br>
            <a:r>
              <a:rPr lang="en-US" sz="2000"/>
              <a:t>    what I will do to my vineyard.</a:t>
            </a:r>
            <a:br>
              <a:rPr lang="en-US" sz="2000"/>
            </a:br>
            <a:r>
              <a:rPr lang="en-US" sz="2000"/>
              <a:t>I will remove its hedge,</a:t>
            </a:r>
            <a:br>
              <a:rPr lang="en-US" sz="2000"/>
            </a:br>
            <a:r>
              <a:rPr lang="en-US" sz="2000"/>
              <a:t>    and it shall be devoured;</a:t>
            </a:r>
            <a:br>
              <a:rPr lang="en-US" sz="2000"/>
            </a:br>
            <a:r>
              <a:rPr lang="en-US" sz="2000"/>
              <a:t>I will break down its wall,</a:t>
            </a:r>
            <a:br>
              <a:rPr lang="en-US" sz="2000"/>
            </a:br>
            <a:r>
              <a:rPr lang="en-US" sz="2000"/>
              <a:t>    and it shall be trampled down.</a:t>
            </a:r>
            <a:br>
              <a:rPr lang="en-US" sz="2000"/>
            </a:br>
            <a:endParaRPr lang="en-US" sz="2000"/>
          </a:p>
        </p:txBody>
      </p:sp>
      <p:sp>
        <p:nvSpPr>
          <p:cNvPr id="8" name="TextBox 7">
            <a:extLst>
              <a:ext uri="{FF2B5EF4-FFF2-40B4-BE49-F238E27FC236}">
                <a16:creationId xmlns:a16="http://schemas.microsoft.com/office/drawing/2014/main" id="{0A191587-207A-DA09-4E08-8FA15B31B2A0}"/>
              </a:ext>
            </a:extLst>
          </p:cNvPr>
          <p:cNvSpPr txBox="1"/>
          <p:nvPr/>
        </p:nvSpPr>
        <p:spPr>
          <a:xfrm>
            <a:off x="8942652" y="1056382"/>
            <a:ext cx="3095361" cy="5632311"/>
          </a:xfrm>
          <a:prstGeom prst="rect">
            <a:avLst/>
          </a:prstGeom>
          <a:noFill/>
        </p:spPr>
        <p:txBody>
          <a:bodyPr wrap="square" rtlCol="0">
            <a:spAutoFit/>
          </a:bodyPr>
          <a:lstStyle/>
          <a:p>
            <a:r>
              <a:rPr lang="en-US" sz="2000" b="1" baseline="30000"/>
              <a:t>6 </a:t>
            </a:r>
            <a:r>
              <a:rPr lang="en-US" sz="2000"/>
              <a:t>I will make it a waste;</a:t>
            </a:r>
            <a:br>
              <a:rPr lang="en-US" sz="2000"/>
            </a:br>
            <a:r>
              <a:rPr lang="en-US" sz="2000"/>
              <a:t>    it shall not be pruned or hoed,</a:t>
            </a:r>
            <a:br>
              <a:rPr lang="en-US" sz="2000"/>
            </a:br>
            <a:r>
              <a:rPr lang="en-US" sz="2000"/>
              <a:t>    and it shall be overgrown with briers and thorns;</a:t>
            </a:r>
            <a:br>
              <a:rPr lang="en-US" sz="2000"/>
            </a:br>
            <a:r>
              <a:rPr lang="en-US" sz="2000"/>
              <a:t>I will also command the clouds</a:t>
            </a:r>
            <a:br>
              <a:rPr lang="en-US" sz="2000"/>
            </a:br>
            <a:r>
              <a:rPr lang="en-US" sz="2000"/>
              <a:t>    that they rain no rain upon it.</a:t>
            </a:r>
          </a:p>
          <a:p>
            <a:r>
              <a:rPr lang="en-US" sz="2000" b="1" baseline="30000"/>
              <a:t>7 </a:t>
            </a:r>
            <a:r>
              <a:rPr lang="en-US" sz="2000"/>
              <a:t>For the vineyard of the </a:t>
            </a:r>
            <a:r>
              <a:rPr lang="en-US" sz="2000" cap="small"/>
              <a:t>Lord</a:t>
            </a:r>
            <a:r>
              <a:rPr lang="en-US" sz="2000"/>
              <a:t> of hosts</a:t>
            </a:r>
            <a:br>
              <a:rPr lang="en-US" sz="2000"/>
            </a:br>
            <a:r>
              <a:rPr lang="en-US" sz="2000"/>
              <a:t>    is the house of Israel,</a:t>
            </a:r>
            <a:br>
              <a:rPr lang="en-US" sz="2000"/>
            </a:br>
            <a:r>
              <a:rPr lang="en-US" sz="2000"/>
              <a:t>and the people of Judah</a:t>
            </a:r>
            <a:br>
              <a:rPr lang="en-US" sz="2000"/>
            </a:br>
            <a:r>
              <a:rPr lang="en-US" sz="2000"/>
              <a:t>    are his pleasant planting;</a:t>
            </a:r>
            <a:br>
              <a:rPr lang="en-US" sz="2000"/>
            </a:br>
            <a:r>
              <a:rPr lang="en-US" sz="2000"/>
              <a:t>he expected justice,</a:t>
            </a:r>
            <a:br>
              <a:rPr lang="en-US" sz="2000"/>
            </a:br>
            <a:r>
              <a:rPr lang="en-US" sz="2000"/>
              <a:t>    but saw bloodshed;</a:t>
            </a:r>
            <a:br>
              <a:rPr lang="en-US" sz="2000"/>
            </a:br>
            <a:r>
              <a:rPr lang="en-US" sz="2000"/>
              <a:t>righteousness,</a:t>
            </a:r>
            <a:br>
              <a:rPr lang="en-US" sz="2000"/>
            </a:br>
            <a:r>
              <a:rPr lang="en-US" sz="2000"/>
              <a:t>    but heard a cry!</a:t>
            </a:r>
          </a:p>
        </p:txBody>
      </p:sp>
      <p:sp>
        <p:nvSpPr>
          <p:cNvPr id="9" name="TextBox 8">
            <a:extLst>
              <a:ext uri="{FF2B5EF4-FFF2-40B4-BE49-F238E27FC236}">
                <a16:creationId xmlns:a16="http://schemas.microsoft.com/office/drawing/2014/main" id="{5192BCF8-1B05-CB46-7AF2-F5937FE31427}"/>
              </a:ext>
            </a:extLst>
          </p:cNvPr>
          <p:cNvSpPr txBox="1"/>
          <p:nvPr/>
        </p:nvSpPr>
        <p:spPr>
          <a:xfrm>
            <a:off x="236278" y="1676400"/>
            <a:ext cx="1797287" cy="461665"/>
          </a:xfrm>
          <a:prstGeom prst="rect">
            <a:avLst/>
          </a:prstGeom>
          <a:noFill/>
        </p:spPr>
        <p:txBody>
          <a:bodyPr wrap="none" rtlCol="0">
            <a:spAutoFit/>
          </a:bodyPr>
          <a:lstStyle/>
          <a:p>
            <a:r>
              <a:rPr lang="en-US" sz="2400">
                <a:latin typeface="Amasis MT Pro Medium" panose="02040604050005020304" pitchFamily="18" charset="0"/>
              </a:rPr>
              <a:t>Isaiah 5:1-7</a:t>
            </a:r>
          </a:p>
        </p:txBody>
      </p:sp>
      <p:pic>
        <p:nvPicPr>
          <p:cNvPr id="17" name="Audio 16">
            <a:hlinkClick r:id="" action="ppaction://media"/>
            <a:extLst>
              <a:ext uri="{FF2B5EF4-FFF2-40B4-BE49-F238E27FC236}">
                <a16:creationId xmlns:a16="http://schemas.microsoft.com/office/drawing/2014/main" id="{41B80EA0-2EE0-D10A-2999-322BC021D11F}"/>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3986016094"/>
      </p:ext>
    </p:extLst>
  </p:cSld>
  <p:clrMapOvr>
    <a:masterClrMapping/>
  </p:clrMapOvr>
  <mc:AlternateContent xmlns:mc="http://schemas.openxmlformats.org/markup-compatibility/2006" xmlns:p14="http://schemas.microsoft.com/office/powerpoint/2010/main">
    <mc:Choice Requires="p14">
      <p:transition spd="med" p14:dur="700" advTm="104384">
        <p:fade/>
      </p:transition>
    </mc:Choice>
    <mc:Fallback xmlns="">
      <p:transition spd="med" advTm="1043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7"/>
                </p:tgtEl>
              </p:cMediaNode>
            </p:audio>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C27B9-F360-3FA8-1D8A-2ABA08040C4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A691EB1-91DC-FCA4-CA59-BE8D097CD560}"/>
              </a:ext>
            </a:extLst>
          </p:cNvPr>
          <p:cNvPicPr>
            <a:picLocks noChangeAspect="1"/>
          </p:cNvPicPr>
          <p:nvPr/>
        </p:nvPicPr>
        <p:blipFill>
          <a:blip r:embed="rId6"/>
          <a:stretch>
            <a:fillRect/>
          </a:stretch>
        </p:blipFill>
        <p:spPr>
          <a:xfrm>
            <a:off x="263106" y="152401"/>
            <a:ext cx="5287552" cy="2971800"/>
          </a:xfrm>
          <a:prstGeom prst="rect">
            <a:avLst/>
          </a:prstGeom>
        </p:spPr>
      </p:pic>
      <p:pic>
        <p:nvPicPr>
          <p:cNvPr id="9" name="Picture 8">
            <a:extLst>
              <a:ext uri="{FF2B5EF4-FFF2-40B4-BE49-F238E27FC236}">
                <a16:creationId xmlns:a16="http://schemas.microsoft.com/office/drawing/2014/main" id="{FE6194D6-AC73-EF36-940F-DB0A19495D7B}"/>
              </a:ext>
            </a:extLst>
          </p:cNvPr>
          <p:cNvPicPr>
            <a:picLocks noChangeAspect="1"/>
          </p:cNvPicPr>
          <p:nvPr/>
        </p:nvPicPr>
        <p:blipFill>
          <a:blip r:embed="rId7"/>
          <a:stretch>
            <a:fillRect/>
          </a:stretch>
        </p:blipFill>
        <p:spPr>
          <a:xfrm>
            <a:off x="6399212" y="3278787"/>
            <a:ext cx="5384800" cy="3028950"/>
          </a:xfrm>
          <a:prstGeom prst="rect">
            <a:avLst/>
          </a:prstGeom>
        </p:spPr>
      </p:pic>
      <p:pic>
        <p:nvPicPr>
          <p:cNvPr id="11" name="Audio 10">
            <a:hlinkClick r:id="" action="ppaction://media"/>
            <a:extLst>
              <a:ext uri="{FF2B5EF4-FFF2-40B4-BE49-F238E27FC236}">
                <a16:creationId xmlns:a16="http://schemas.microsoft.com/office/drawing/2014/main" id="{6F7B39DC-C96E-62BE-83F5-9AA8DBD41F77}"/>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2594151191"/>
      </p:ext>
    </p:extLst>
  </p:cSld>
  <p:clrMapOvr>
    <a:masterClrMapping/>
  </p:clrMapOvr>
  <mc:AlternateContent xmlns:mc="http://schemas.openxmlformats.org/markup-compatibility/2006" xmlns:p14="http://schemas.microsoft.com/office/powerpoint/2010/main">
    <mc:Choice Requires="p14">
      <p:transition spd="med" p14:dur="700" advTm="16466">
        <p:fade/>
      </p:transition>
    </mc:Choice>
    <mc:Fallback xmlns="">
      <p:transition spd="med" advTm="164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9F916-5261-55F6-29E9-54BDE46A4B7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5F985A9-8F30-17E8-8FAC-5EBE4D2FDA0F}"/>
              </a:ext>
            </a:extLst>
          </p:cNvPr>
          <p:cNvSpPr txBox="1"/>
          <p:nvPr/>
        </p:nvSpPr>
        <p:spPr>
          <a:xfrm>
            <a:off x="379412" y="1600200"/>
            <a:ext cx="5257800" cy="2308324"/>
          </a:xfrm>
          <a:prstGeom prst="rect">
            <a:avLst/>
          </a:prstGeom>
          <a:noFill/>
        </p:spPr>
        <p:txBody>
          <a:bodyPr wrap="square" rtlCol="0">
            <a:spAutoFit/>
          </a:bodyPr>
          <a:lstStyle/>
          <a:p>
            <a:r>
              <a:rPr lang="en-US" sz="2400">
                <a:latin typeface="Amasis MT Pro Medium" panose="02040604050005020304" pitchFamily="18" charset="0"/>
              </a:rPr>
              <a:t> </a:t>
            </a:r>
            <a:r>
              <a:rPr lang="en-US" sz="2400" b="1" baseline="30000">
                <a:latin typeface="Amasis MT Pro Medium" panose="02040604050005020304" pitchFamily="18" charset="0"/>
              </a:rPr>
              <a:t>2 </a:t>
            </a:r>
            <a:r>
              <a:rPr lang="en-US" sz="2400">
                <a:latin typeface="Amasis MT Pro Medium" panose="02040604050005020304" pitchFamily="18" charset="0"/>
              </a:rPr>
              <a:t>He </a:t>
            </a:r>
            <a:r>
              <a:rPr lang="en-US" sz="2400">
                <a:solidFill>
                  <a:srgbClr val="FF0000"/>
                </a:solidFill>
                <a:latin typeface="Amasis MT Pro Medium" panose="02040604050005020304" pitchFamily="18" charset="0"/>
              </a:rPr>
              <a:t>takes away every branch in me that does not bear fruit</a:t>
            </a:r>
            <a:r>
              <a:rPr lang="en-US" sz="2400">
                <a:latin typeface="Amasis MT Pro Medium" panose="02040604050005020304" pitchFamily="18" charset="0"/>
              </a:rPr>
              <a:t>, and </a:t>
            </a:r>
            <a:r>
              <a:rPr lang="en-US" sz="2400">
                <a:solidFill>
                  <a:srgbClr val="FFFF00"/>
                </a:solidFill>
                <a:latin typeface="Amasis MT Pro Medium" panose="02040604050005020304" pitchFamily="18" charset="0"/>
              </a:rPr>
              <a:t>every one that does he prunes so that it bears more fruit.</a:t>
            </a:r>
            <a:r>
              <a:rPr lang="en-US" sz="2400">
                <a:latin typeface="Amasis MT Pro Medium" panose="02040604050005020304" pitchFamily="18" charset="0"/>
              </a:rPr>
              <a:t> </a:t>
            </a:r>
            <a:r>
              <a:rPr lang="en-US" sz="2400" b="1" baseline="30000">
                <a:latin typeface="Amasis MT Pro Medium" panose="02040604050005020304" pitchFamily="18" charset="0"/>
              </a:rPr>
              <a:t>3 </a:t>
            </a:r>
            <a:r>
              <a:rPr lang="en-US" sz="2400">
                <a:latin typeface="Amasis MT Pro Medium" panose="02040604050005020304" pitchFamily="18" charset="0"/>
              </a:rPr>
              <a:t>You are already pruned because of the word that I spoke to you. </a:t>
            </a:r>
          </a:p>
        </p:txBody>
      </p:sp>
      <p:pic>
        <p:nvPicPr>
          <p:cNvPr id="7" name="Picture 6">
            <a:extLst>
              <a:ext uri="{FF2B5EF4-FFF2-40B4-BE49-F238E27FC236}">
                <a16:creationId xmlns:a16="http://schemas.microsoft.com/office/drawing/2014/main" id="{6D096FAB-FF57-2155-C657-09D67E05C583}"/>
              </a:ext>
            </a:extLst>
          </p:cNvPr>
          <p:cNvPicPr>
            <a:picLocks noChangeAspect="1"/>
          </p:cNvPicPr>
          <p:nvPr/>
        </p:nvPicPr>
        <p:blipFill>
          <a:blip r:embed="rId6"/>
          <a:stretch>
            <a:fillRect/>
          </a:stretch>
        </p:blipFill>
        <p:spPr>
          <a:xfrm>
            <a:off x="7542212" y="791068"/>
            <a:ext cx="3533775" cy="2095500"/>
          </a:xfrm>
          <a:prstGeom prst="rect">
            <a:avLst/>
          </a:prstGeom>
        </p:spPr>
      </p:pic>
      <p:sp>
        <p:nvSpPr>
          <p:cNvPr id="2" name="TextBox 1">
            <a:extLst>
              <a:ext uri="{FF2B5EF4-FFF2-40B4-BE49-F238E27FC236}">
                <a16:creationId xmlns:a16="http://schemas.microsoft.com/office/drawing/2014/main" id="{60CA4AA4-A608-3FC8-A3DE-FBF46A5D7010}"/>
              </a:ext>
            </a:extLst>
          </p:cNvPr>
          <p:cNvSpPr txBox="1"/>
          <p:nvPr/>
        </p:nvSpPr>
        <p:spPr>
          <a:xfrm>
            <a:off x="455612" y="304800"/>
            <a:ext cx="3635932"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15:2-3</a:t>
            </a:r>
          </a:p>
        </p:txBody>
      </p:sp>
      <p:sp>
        <p:nvSpPr>
          <p:cNvPr id="3" name="TextBox 2">
            <a:extLst>
              <a:ext uri="{FF2B5EF4-FFF2-40B4-BE49-F238E27FC236}">
                <a16:creationId xmlns:a16="http://schemas.microsoft.com/office/drawing/2014/main" id="{DC9A493B-2DED-755E-589F-0024274B2587}"/>
              </a:ext>
            </a:extLst>
          </p:cNvPr>
          <p:cNvSpPr txBox="1"/>
          <p:nvPr/>
        </p:nvSpPr>
        <p:spPr>
          <a:xfrm>
            <a:off x="7085012" y="3276600"/>
            <a:ext cx="4800600" cy="1015663"/>
          </a:xfrm>
          <a:prstGeom prst="rect">
            <a:avLst/>
          </a:prstGeom>
          <a:noFill/>
        </p:spPr>
        <p:txBody>
          <a:bodyPr wrap="square" rtlCol="0">
            <a:spAutoFit/>
          </a:bodyPr>
          <a:lstStyle/>
          <a:p>
            <a:r>
              <a:rPr lang="en-US" sz="2000">
                <a:solidFill>
                  <a:srgbClr val="FF0000"/>
                </a:solidFill>
                <a:latin typeface="Amasis MT Pro Medium" panose="02040604050005020304" pitchFamily="18" charset="0"/>
              </a:rPr>
              <a:t>A branch that separates itself from the vine or starts growing wildly is of no use to the grower</a:t>
            </a:r>
          </a:p>
        </p:txBody>
      </p:sp>
      <p:sp>
        <p:nvSpPr>
          <p:cNvPr id="4" name="TextBox 3">
            <a:extLst>
              <a:ext uri="{FF2B5EF4-FFF2-40B4-BE49-F238E27FC236}">
                <a16:creationId xmlns:a16="http://schemas.microsoft.com/office/drawing/2014/main" id="{982A6C61-E9F5-55AD-CB10-CBFDE992B8FB}"/>
              </a:ext>
            </a:extLst>
          </p:cNvPr>
          <p:cNvSpPr txBox="1"/>
          <p:nvPr/>
        </p:nvSpPr>
        <p:spPr>
          <a:xfrm>
            <a:off x="7085012" y="4682295"/>
            <a:ext cx="4648200" cy="1015663"/>
          </a:xfrm>
          <a:prstGeom prst="rect">
            <a:avLst/>
          </a:prstGeom>
          <a:noFill/>
        </p:spPr>
        <p:txBody>
          <a:bodyPr wrap="square" rtlCol="0">
            <a:spAutoFit/>
          </a:bodyPr>
          <a:lstStyle/>
          <a:p>
            <a:r>
              <a:rPr lang="en-US" sz="2000">
                <a:solidFill>
                  <a:srgbClr val="FFFF00"/>
                </a:solidFill>
                <a:latin typeface="Amasis MT Pro Medium" panose="02040604050005020304" pitchFamily="18" charset="0"/>
              </a:rPr>
              <a:t>Even a branch producing fruit, needs to be pruned to be able to produce even more fruit.</a:t>
            </a:r>
          </a:p>
        </p:txBody>
      </p:sp>
      <p:sp>
        <p:nvSpPr>
          <p:cNvPr id="5" name="TextBox 4">
            <a:extLst>
              <a:ext uri="{FF2B5EF4-FFF2-40B4-BE49-F238E27FC236}">
                <a16:creationId xmlns:a16="http://schemas.microsoft.com/office/drawing/2014/main" id="{BA39D712-339E-439F-31FD-BDB3002CEB6B}"/>
              </a:ext>
            </a:extLst>
          </p:cNvPr>
          <p:cNvSpPr txBox="1"/>
          <p:nvPr/>
        </p:nvSpPr>
        <p:spPr>
          <a:xfrm>
            <a:off x="7085012" y="5887935"/>
            <a:ext cx="4648200" cy="400110"/>
          </a:xfrm>
          <a:prstGeom prst="rect">
            <a:avLst/>
          </a:prstGeom>
          <a:noFill/>
        </p:spPr>
        <p:txBody>
          <a:bodyPr wrap="square" rtlCol="0">
            <a:spAutoFit/>
          </a:bodyPr>
          <a:lstStyle/>
          <a:p>
            <a:r>
              <a:rPr lang="en-US" sz="2000">
                <a:solidFill>
                  <a:srgbClr val="FFFF00"/>
                </a:solidFill>
                <a:latin typeface="Amasis MT Pro Medium" panose="02040604050005020304" pitchFamily="18" charset="0"/>
              </a:rPr>
              <a:t>Faith to start. Then works are needed</a:t>
            </a:r>
          </a:p>
        </p:txBody>
      </p:sp>
      <p:sp>
        <p:nvSpPr>
          <p:cNvPr id="8" name="TextBox 7">
            <a:extLst>
              <a:ext uri="{FF2B5EF4-FFF2-40B4-BE49-F238E27FC236}">
                <a16:creationId xmlns:a16="http://schemas.microsoft.com/office/drawing/2014/main" id="{7532FA61-303D-72DE-B33C-F09BBEDAAF7C}"/>
              </a:ext>
            </a:extLst>
          </p:cNvPr>
          <p:cNvSpPr txBox="1"/>
          <p:nvPr/>
        </p:nvSpPr>
        <p:spPr>
          <a:xfrm>
            <a:off x="531812" y="5029200"/>
            <a:ext cx="5410200" cy="461665"/>
          </a:xfrm>
          <a:prstGeom prst="rect">
            <a:avLst/>
          </a:prstGeom>
          <a:noFill/>
        </p:spPr>
        <p:txBody>
          <a:bodyPr wrap="square" rtlCol="0">
            <a:spAutoFit/>
          </a:bodyPr>
          <a:lstStyle/>
          <a:p>
            <a:r>
              <a:rPr lang="en-US" sz="2400">
                <a:solidFill>
                  <a:srgbClr val="FF0000"/>
                </a:solidFill>
              </a:rPr>
              <a:t>Pruning = Being made Clean/Purification</a:t>
            </a:r>
          </a:p>
        </p:txBody>
      </p:sp>
      <p:pic>
        <p:nvPicPr>
          <p:cNvPr id="21" name="Audio 20">
            <a:hlinkClick r:id="" action="ppaction://media"/>
            <a:extLst>
              <a:ext uri="{FF2B5EF4-FFF2-40B4-BE49-F238E27FC236}">
                <a16:creationId xmlns:a16="http://schemas.microsoft.com/office/drawing/2014/main" id="{DEEA2675-0811-0C59-F1BE-28195452F839}"/>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3389253119"/>
      </p:ext>
    </p:extLst>
  </p:cSld>
  <p:clrMapOvr>
    <a:masterClrMapping/>
  </p:clrMapOvr>
  <mc:AlternateContent xmlns:mc="http://schemas.openxmlformats.org/markup-compatibility/2006" xmlns:p14="http://schemas.microsoft.com/office/powerpoint/2010/main">
    <mc:Choice Requires="p14">
      <p:transition spd="med" p14:dur="700" advTm="117045">
        <p:fade/>
      </p:transition>
    </mc:Choice>
    <mc:Fallback xmlns="">
      <p:transition spd="med" advTm="1170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1"/>
                </p:tgtEl>
              </p:cMediaNode>
            </p:audio>
          </p:childTnLst>
        </p:cTn>
      </p:par>
    </p:tnLst>
    <p:bldLst>
      <p:bldP spid="3" grpId="0"/>
      <p:bldP spid="4" grpId="0"/>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E5CD9-6AE0-D647-0518-2D99C4426F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324EB12-899E-FFE7-9D53-F193B5197D6F}"/>
              </a:ext>
            </a:extLst>
          </p:cNvPr>
          <p:cNvSpPr txBox="1"/>
          <p:nvPr/>
        </p:nvSpPr>
        <p:spPr>
          <a:xfrm>
            <a:off x="455612" y="1828800"/>
            <a:ext cx="4724400" cy="3139321"/>
          </a:xfrm>
          <a:prstGeom prst="rect">
            <a:avLst/>
          </a:prstGeom>
          <a:noFill/>
        </p:spPr>
        <p:txBody>
          <a:bodyPr wrap="square" rtlCol="0">
            <a:spAutoFit/>
          </a:bodyPr>
          <a:lstStyle/>
          <a:p>
            <a:r>
              <a:rPr lang="en-US" sz="2200" b="1" baseline="30000">
                <a:latin typeface="Amasis MT Pro Medium" panose="02040604050005020304" pitchFamily="18" charset="0"/>
              </a:rPr>
              <a:t>4</a:t>
            </a:r>
            <a:r>
              <a:rPr lang="en-US" sz="2200" b="1" baseline="30000">
                <a:solidFill>
                  <a:srgbClr val="FF0000"/>
                </a:solidFill>
                <a:latin typeface="Amasis MT Pro Medium" panose="02040604050005020304" pitchFamily="18" charset="0"/>
              </a:rPr>
              <a:t> </a:t>
            </a:r>
            <a:r>
              <a:rPr lang="en-US" sz="2200">
                <a:solidFill>
                  <a:srgbClr val="FF0000"/>
                </a:solidFill>
                <a:latin typeface="Amasis MT Pro Medium" panose="02040604050005020304" pitchFamily="18" charset="0"/>
              </a:rPr>
              <a:t>Remain in me, as I remain in you</a:t>
            </a:r>
            <a:r>
              <a:rPr lang="en-US" sz="2200">
                <a:latin typeface="Amasis MT Pro Medium" panose="02040604050005020304" pitchFamily="18" charset="0"/>
              </a:rPr>
              <a:t>. Just as a branch cannot bear fruit on its own unless it remains on the vine, so neither can you unless you remain in me. </a:t>
            </a:r>
            <a:r>
              <a:rPr lang="en-US" sz="2200" b="1" baseline="30000">
                <a:latin typeface="Amasis MT Pro Medium" panose="02040604050005020304" pitchFamily="18" charset="0"/>
              </a:rPr>
              <a:t>5 </a:t>
            </a:r>
            <a:r>
              <a:rPr lang="en-US" sz="2200">
                <a:latin typeface="Amasis MT Pro Medium" panose="02040604050005020304" pitchFamily="18" charset="0"/>
              </a:rPr>
              <a:t>I am the vine, you are the branches. Whoever remains in me and I in him will bear much fruit, because without me you can do nothing.</a:t>
            </a:r>
          </a:p>
        </p:txBody>
      </p:sp>
      <p:sp>
        <p:nvSpPr>
          <p:cNvPr id="3" name="TextBox 2">
            <a:extLst>
              <a:ext uri="{FF2B5EF4-FFF2-40B4-BE49-F238E27FC236}">
                <a16:creationId xmlns:a16="http://schemas.microsoft.com/office/drawing/2014/main" id="{DFCFBE78-5CB0-A77C-69FC-C25BB3B2D793}"/>
              </a:ext>
            </a:extLst>
          </p:cNvPr>
          <p:cNvSpPr txBox="1"/>
          <p:nvPr/>
        </p:nvSpPr>
        <p:spPr>
          <a:xfrm>
            <a:off x="455612" y="304800"/>
            <a:ext cx="3635932"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15:4-5</a:t>
            </a:r>
          </a:p>
        </p:txBody>
      </p:sp>
      <p:sp>
        <p:nvSpPr>
          <p:cNvPr id="4" name="TextBox 3">
            <a:extLst>
              <a:ext uri="{FF2B5EF4-FFF2-40B4-BE49-F238E27FC236}">
                <a16:creationId xmlns:a16="http://schemas.microsoft.com/office/drawing/2014/main" id="{49BEBC0E-D005-A5AF-A3EA-647EA9F3E4C7}"/>
              </a:ext>
            </a:extLst>
          </p:cNvPr>
          <p:cNvSpPr txBox="1"/>
          <p:nvPr/>
        </p:nvSpPr>
        <p:spPr>
          <a:xfrm>
            <a:off x="7313612" y="1752600"/>
            <a:ext cx="3124200" cy="1631216"/>
          </a:xfrm>
          <a:prstGeom prst="rect">
            <a:avLst/>
          </a:prstGeom>
          <a:noFill/>
        </p:spPr>
        <p:txBody>
          <a:bodyPr wrap="square" rtlCol="0">
            <a:spAutoFit/>
          </a:bodyPr>
          <a:lstStyle/>
          <a:p>
            <a:r>
              <a:rPr lang="en-US" sz="2000">
                <a:solidFill>
                  <a:srgbClr val="FF0000"/>
                </a:solidFill>
                <a:latin typeface="Amasis MT Pro Medium" panose="02040604050005020304" pitchFamily="18" charset="0"/>
              </a:rPr>
              <a:t>A Matter of Choice</a:t>
            </a:r>
          </a:p>
          <a:p>
            <a:endParaRPr lang="en-US" sz="2000">
              <a:solidFill>
                <a:srgbClr val="FF0000"/>
              </a:solidFill>
              <a:latin typeface="Amasis MT Pro Medium" panose="02040604050005020304" pitchFamily="18" charset="0"/>
            </a:endParaRPr>
          </a:p>
          <a:p>
            <a:r>
              <a:rPr lang="en-US" sz="2000">
                <a:latin typeface="Amasis MT Pro Medium" panose="02040604050005020304" pitchFamily="18" charset="0"/>
              </a:rPr>
              <a:t>The only way to be fruitful is to remain on the vine</a:t>
            </a:r>
          </a:p>
        </p:txBody>
      </p:sp>
      <p:pic>
        <p:nvPicPr>
          <p:cNvPr id="5" name="Picture 4">
            <a:extLst>
              <a:ext uri="{FF2B5EF4-FFF2-40B4-BE49-F238E27FC236}">
                <a16:creationId xmlns:a16="http://schemas.microsoft.com/office/drawing/2014/main" id="{8D960194-BA40-0C6E-B450-5A350F77DA6B}"/>
              </a:ext>
            </a:extLst>
          </p:cNvPr>
          <p:cNvPicPr>
            <a:picLocks noChangeAspect="1"/>
          </p:cNvPicPr>
          <p:nvPr/>
        </p:nvPicPr>
        <p:blipFill>
          <a:blip r:embed="rId6"/>
          <a:stretch>
            <a:fillRect/>
          </a:stretch>
        </p:blipFill>
        <p:spPr>
          <a:xfrm>
            <a:off x="6399212" y="3886200"/>
            <a:ext cx="3152775" cy="2095500"/>
          </a:xfrm>
          <a:prstGeom prst="rect">
            <a:avLst/>
          </a:prstGeom>
        </p:spPr>
      </p:pic>
      <p:pic>
        <p:nvPicPr>
          <p:cNvPr id="15" name="Audio 14">
            <a:hlinkClick r:id="" action="ppaction://media"/>
            <a:extLst>
              <a:ext uri="{FF2B5EF4-FFF2-40B4-BE49-F238E27FC236}">
                <a16:creationId xmlns:a16="http://schemas.microsoft.com/office/drawing/2014/main" id="{D8B8BC8E-E232-C936-C9C8-2819E39CF66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2819174125"/>
      </p:ext>
    </p:extLst>
  </p:cSld>
  <p:clrMapOvr>
    <a:masterClrMapping/>
  </p:clrMapOvr>
  <mc:AlternateContent xmlns:mc="http://schemas.openxmlformats.org/markup-compatibility/2006" xmlns:p14="http://schemas.microsoft.com/office/powerpoint/2010/main">
    <mc:Choice Requires="p14">
      <p:transition spd="med" p14:dur="700" advTm="52110">
        <p:fade/>
      </p:transition>
    </mc:Choice>
    <mc:Fallback xmlns="">
      <p:transition spd="med" advTm="52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36C4C-F3B2-4AA3-284A-3709A93E711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F05A01-1560-88FF-07F3-7D33890B8125}"/>
              </a:ext>
            </a:extLst>
          </p:cNvPr>
          <p:cNvSpPr txBox="1"/>
          <p:nvPr/>
        </p:nvSpPr>
        <p:spPr>
          <a:xfrm>
            <a:off x="433226" y="1318784"/>
            <a:ext cx="4468534" cy="3170099"/>
          </a:xfrm>
          <a:prstGeom prst="rect">
            <a:avLst/>
          </a:prstGeom>
          <a:noFill/>
        </p:spPr>
        <p:txBody>
          <a:bodyPr wrap="square" rtlCol="0">
            <a:spAutoFit/>
          </a:bodyPr>
          <a:lstStyle/>
          <a:p>
            <a:r>
              <a:rPr lang="en-US" sz="2000">
                <a:latin typeface="Amasis MT Pro Medium" panose="02040604050005020304" pitchFamily="18" charset="0"/>
              </a:rPr>
              <a:t> </a:t>
            </a:r>
            <a:r>
              <a:rPr lang="en-US" sz="2000" b="1" baseline="30000">
                <a:latin typeface="Amasis MT Pro Medium" panose="02040604050005020304" pitchFamily="18" charset="0"/>
              </a:rPr>
              <a:t>6 </a:t>
            </a:r>
            <a:r>
              <a:rPr lang="en-US" sz="2000">
                <a:solidFill>
                  <a:srgbClr val="FF0000"/>
                </a:solidFill>
                <a:latin typeface="Amasis MT Pro Medium" panose="02040604050005020304" pitchFamily="18" charset="0"/>
              </a:rPr>
              <a:t>Anyone who does not remain in me will be thrown out like a branch and wither;</a:t>
            </a:r>
            <a:r>
              <a:rPr lang="en-US" sz="2000">
                <a:latin typeface="Amasis MT Pro Medium" panose="02040604050005020304" pitchFamily="18" charset="0"/>
              </a:rPr>
              <a:t> </a:t>
            </a:r>
            <a:r>
              <a:rPr lang="en-US" sz="2000">
                <a:solidFill>
                  <a:srgbClr val="FFFF00"/>
                </a:solidFill>
                <a:latin typeface="Amasis MT Pro Medium" panose="02040604050005020304" pitchFamily="18" charset="0"/>
              </a:rPr>
              <a:t>people will gather them and throw them into a fire and they will be burned.</a:t>
            </a:r>
            <a:r>
              <a:rPr lang="en-US" sz="2000">
                <a:latin typeface="Amasis MT Pro Medium" panose="02040604050005020304" pitchFamily="18" charset="0"/>
              </a:rPr>
              <a:t> </a:t>
            </a:r>
            <a:r>
              <a:rPr lang="en-US" sz="2000" b="1" baseline="30000">
                <a:latin typeface="Amasis MT Pro Medium" panose="02040604050005020304" pitchFamily="18" charset="0"/>
              </a:rPr>
              <a:t>7 </a:t>
            </a:r>
            <a:r>
              <a:rPr lang="en-US" sz="2000">
                <a:latin typeface="Amasis MT Pro Medium" panose="02040604050005020304" pitchFamily="18" charset="0"/>
              </a:rPr>
              <a:t>If you remain in me and my words remain in you, </a:t>
            </a:r>
            <a:r>
              <a:rPr lang="en-US" sz="2000">
                <a:solidFill>
                  <a:srgbClr val="92D050"/>
                </a:solidFill>
                <a:latin typeface="Amasis MT Pro Medium" panose="02040604050005020304" pitchFamily="18" charset="0"/>
              </a:rPr>
              <a:t>ask for whatever you want and it will be done for you.</a:t>
            </a:r>
            <a:r>
              <a:rPr lang="en-US" sz="2000">
                <a:latin typeface="Amasis MT Pro Medium" panose="02040604050005020304" pitchFamily="18" charset="0"/>
              </a:rPr>
              <a:t> </a:t>
            </a:r>
            <a:r>
              <a:rPr lang="en-US" sz="2000" b="1" baseline="30000">
                <a:latin typeface="Amasis MT Pro Medium" panose="02040604050005020304" pitchFamily="18" charset="0"/>
              </a:rPr>
              <a:t>8 </a:t>
            </a:r>
            <a:r>
              <a:rPr lang="en-US" sz="2000">
                <a:latin typeface="Amasis MT Pro Medium" panose="02040604050005020304" pitchFamily="18" charset="0"/>
              </a:rPr>
              <a:t>By this is my Father glorified, that you bear much fruit and become my disciples</a:t>
            </a:r>
          </a:p>
        </p:txBody>
      </p:sp>
      <p:sp>
        <p:nvSpPr>
          <p:cNvPr id="3" name="TextBox 2">
            <a:extLst>
              <a:ext uri="{FF2B5EF4-FFF2-40B4-BE49-F238E27FC236}">
                <a16:creationId xmlns:a16="http://schemas.microsoft.com/office/drawing/2014/main" id="{42CA86E5-4D4B-A44A-AB1F-99ACF73686DC}"/>
              </a:ext>
            </a:extLst>
          </p:cNvPr>
          <p:cNvSpPr txBox="1"/>
          <p:nvPr/>
        </p:nvSpPr>
        <p:spPr>
          <a:xfrm>
            <a:off x="455612" y="304800"/>
            <a:ext cx="3635932"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15:6-8</a:t>
            </a:r>
          </a:p>
        </p:txBody>
      </p:sp>
      <p:sp>
        <p:nvSpPr>
          <p:cNvPr id="4" name="TextBox 3">
            <a:extLst>
              <a:ext uri="{FF2B5EF4-FFF2-40B4-BE49-F238E27FC236}">
                <a16:creationId xmlns:a16="http://schemas.microsoft.com/office/drawing/2014/main" id="{33B5F13B-EA23-2353-1CF3-C434973632A0}"/>
              </a:ext>
            </a:extLst>
          </p:cNvPr>
          <p:cNvSpPr txBox="1"/>
          <p:nvPr/>
        </p:nvSpPr>
        <p:spPr>
          <a:xfrm>
            <a:off x="5713412" y="1418303"/>
            <a:ext cx="5029200" cy="2246769"/>
          </a:xfrm>
          <a:prstGeom prst="rect">
            <a:avLst/>
          </a:prstGeom>
          <a:noFill/>
        </p:spPr>
        <p:txBody>
          <a:bodyPr wrap="square" rtlCol="0">
            <a:spAutoFit/>
          </a:bodyPr>
          <a:lstStyle/>
          <a:p>
            <a:r>
              <a:rPr lang="en-US" sz="2000">
                <a:solidFill>
                  <a:srgbClr val="FF0000"/>
                </a:solidFill>
                <a:latin typeface="Amasis MT Pro Medium" panose="02040604050005020304" pitchFamily="18" charset="0"/>
              </a:rPr>
              <a:t>Emphasis here is in abiding,</a:t>
            </a:r>
          </a:p>
          <a:p>
            <a:r>
              <a:rPr lang="en-US" sz="2000">
                <a:solidFill>
                  <a:srgbClr val="FF0000"/>
                </a:solidFill>
                <a:latin typeface="Amasis MT Pro Medium" panose="02040604050005020304" pitchFamily="18" charset="0"/>
              </a:rPr>
              <a:t>Not the amount of fruit one bears</a:t>
            </a:r>
          </a:p>
          <a:p>
            <a:endParaRPr lang="en-US" sz="2000">
              <a:latin typeface="Amasis MT Pro Medium" panose="02040604050005020304" pitchFamily="18" charset="0"/>
            </a:endParaRPr>
          </a:p>
          <a:p>
            <a:r>
              <a:rPr lang="en-US" sz="2000">
                <a:solidFill>
                  <a:srgbClr val="FFFF00"/>
                </a:solidFill>
                <a:latin typeface="Amasis MT Pro Medium" panose="02040604050005020304" pitchFamily="18" charset="0"/>
              </a:rPr>
              <a:t>He is very specific as to the result of not abiding</a:t>
            </a:r>
          </a:p>
          <a:p>
            <a:endParaRPr lang="en-US" sz="2000">
              <a:latin typeface="Amasis MT Pro Medium" panose="02040604050005020304" pitchFamily="18" charset="0"/>
            </a:endParaRPr>
          </a:p>
          <a:p>
            <a:endParaRPr lang="en-US" sz="2000">
              <a:latin typeface="Amasis MT Pro Medium" panose="02040604050005020304" pitchFamily="18" charset="0"/>
            </a:endParaRPr>
          </a:p>
        </p:txBody>
      </p:sp>
      <p:sp>
        <p:nvSpPr>
          <p:cNvPr id="5" name="TextBox 4">
            <a:extLst>
              <a:ext uri="{FF2B5EF4-FFF2-40B4-BE49-F238E27FC236}">
                <a16:creationId xmlns:a16="http://schemas.microsoft.com/office/drawing/2014/main" id="{FA390162-DF4F-DEB3-D585-9199A60BFAE1}"/>
              </a:ext>
            </a:extLst>
          </p:cNvPr>
          <p:cNvSpPr txBox="1"/>
          <p:nvPr/>
        </p:nvSpPr>
        <p:spPr>
          <a:xfrm>
            <a:off x="5697076" y="3429000"/>
            <a:ext cx="4876800" cy="3170099"/>
          </a:xfrm>
          <a:prstGeom prst="rect">
            <a:avLst/>
          </a:prstGeom>
          <a:solidFill>
            <a:schemeClr val="tx1">
              <a:lumMod val="95000"/>
            </a:schemeClr>
          </a:solidFill>
        </p:spPr>
        <p:txBody>
          <a:bodyPr wrap="square" rtlCol="0">
            <a:spAutoFit/>
          </a:bodyPr>
          <a:lstStyle/>
          <a:p>
            <a:r>
              <a:rPr lang="en-US" sz="2000">
                <a:solidFill>
                  <a:schemeClr val="accent2">
                    <a:lumMod val="75000"/>
                  </a:schemeClr>
                </a:solidFill>
                <a:latin typeface="Amasis MT Pro Medium" panose="02040604050005020304" pitchFamily="18" charset="0"/>
              </a:rPr>
              <a:t> “It becomes safe for God to say to the sanctified soul, ‘Ask what thou wilt, and it shall be done unto thee.’ The heavenly instincts of that man lead him right; the grace that is within his soul thrusts down all covetous lustings and foul desires, and his will is the actual shadow of God’s will. The spiritual life is master in him, and so his aspirations are holy, heavenly, Godlike.” (Spurgeon)</a:t>
            </a:r>
          </a:p>
        </p:txBody>
      </p:sp>
      <p:pic>
        <p:nvPicPr>
          <p:cNvPr id="6" name="Picture 5">
            <a:extLst>
              <a:ext uri="{FF2B5EF4-FFF2-40B4-BE49-F238E27FC236}">
                <a16:creationId xmlns:a16="http://schemas.microsoft.com/office/drawing/2014/main" id="{AAAE878D-2D29-ECD6-695D-73EAA6862099}"/>
              </a:ext>
            </a:extLst>
          </p:cNvPr>
          <p:cNvPicPr>
            <a:picLocks noChangeAspect="1"/>
          </p:cNvPicPr>
          <p:nvPr/>
        </p:nvPicPr>
        <p:blipFill>
          <a:blip r:embed="rId6"/>
          <a:stretch>
            <a:fillRect/>
          </a:stretch>
        </p:blipFill>
        <p:spPr>
          <a:xfrm>
            <a:off x="1336002" y="4610525"/>
            <a:ext cx="2790825" cy="2095500"/>
          </a:xfrm>
          <a:prstGeom prst="rect">
            <a:avLst/>
          </a:prstGeom>
        </p:spPr>
      </p:pic>
      <p:pic>
        <p:nvPicPr>
          <p:cNvPr id="19" name="Audio 18">
            <a:hlinkClick r:id="" action="ppaction://media"/>
            <a:extLst>
              <a:ext uri="{FF2B5EF4-FFF2-40B4-BE49-F238E27FC236}">
                <a16:creationId xmlns:a16="http://schemas.microsoft.com/office/drawing/2014/main" id="{F040F67E-E1A1-D82C-72F2-ECEFBF632ED7}"/>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544436531"/>
      </p:ext>
    </p:extLst>
  </p:cSld>
  <p:clrMapOvr>
    <a:masterClrMapping/>
  </p:clrMapOvr>
  <mc:AlternateContent xmlns:mc="http://schemas.openxmlformats.org/markup-compatibility/2006" xmlns:p14="http://schemas.microsoft.com/office/powerpoint/2010/main">
    <mc:Choice Requires="p14">
      <p:transition spd="med" p14:dur="700" advTm="145836">
        <p:fade/>
      </p:transition>
    </mc:Choice>
    <mc:Fallback xmlns="">
      <p:transition spd="med" advTm="1458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9"/>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D2508-7668-F236-6B35-14C4C8694F1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DDB9692-3312-B220-133F-7CA7302686B4}"/>
              </a:ext>
            </a:extLst>
          </p:cNvPr>
          <p:cNvSpPr txBox="1"/>
          <p:nvPr/>
        </p:nvSpPr>
        <p:spPr>
          <a:xfrm>
            <a:off x="684212" y="1843950"/>
            <a:ext cx="4038600" cy="3170099"/>
          </a:xfrm>
          <a:prstGeom prst="rect">
            <a:avLst/>
          </a:prstGeom>
          <a:noFill/>
        </p:spPr>
        <p:txBody>
          <a:bodyPr wrap="square" rtlCol="0">
            <a:spAutoFit/>
          </a:bodyPr>
          <a:lstStyle/>
          <a:p>
            <a:r>
              <a:rPr lang="en-US" sz="2000" b="1" baseline="30000">
                <a:latin typeface="Amasis MT Pro Medium" panose="02040604050005020304" pitchFamily="18" charset="0"/>
              </a:rPr>
              <a:t>9 </a:t>
            </a:r>
            <a:r>
              <a:rPr lang="en-US" sz="2000">
                <a:latin typeface="Amasis MT Pro Medium" panose="02040604050005020304" pitchFamily="18" charset="0"/>
              </a:rPr>
              <a:t>As the Father loves me, so I also love you. Remain in my love. </a:t>
            </a:r>
            <a:r>
              <a:rPr lang="en-US" sz="2000" b="1" baseline="30000">
                <a:latin typeface="Amasis MT Pro Medium" panose="02040604050005020304" pitchFamily="18" charset="0"/>
              </a:rPr>
              <a:t>10 </a:t>
            </a:r>
            <a:r>
              <a:rPr lang="en-US" sz="2000">
                <a:latin typeface="Amasis MT Pro Medium" panose="02040604050005020304" pitchFamily="18" charset="0"/>
              </a:rPr>
              <a:t>If you keep my commandments, you will remain in my love, just as I have kept my Father’s commandments and remain in his love.</a:t>
            </a:r>
          </a:p>
          <a:p>
            <a:r>
              <a:rPr lang="en-US" sz="2000" b="1" baseline="30000">
                <a:latin typeface="Amasis MT Pro Medium" panose="02040604050005020304" pitchFamily="18" charset="0"/>
              </a:rPr>
              <a:t>11 </a:t>
            </a:r>
            <a:r>
              <a:rPr lang="en-US" sz="2000">
                <a:latin typeface="Amasis MT Pro Medium" panose="02040604050005020304" pitchFamily="18" charset="0"/>
              </a:rPr>
              <a:t>“I have told you this so that my joy may be in you and your joy may be complete.</a:t>
            </a:r>
          </a:p>
        </p:txBody>
      </p:sp>
      <p:sp>
        <p:nvSpPr>
          <p:cNvPr id="7" name="TextBox 6">
            <a:extLst>
              <a:ext uri="{FF2B5EF4-FFF2-40B4-BE49-F238E27FC236}">
                <a16:creationId xmlns:a16="http://schemas.microsoft.com/office/drawing/2014/main" id="{4C179DFE-2EA3-4A64-5E5B-0BD368FB7246}"/>
              </a:ext>
            </a:extLst>
          </p:cNvPr>
          <p:cNvSpPr txBox="1"/>
          <p:nvPr/>
        </p:nvSpPr>
        <p:spPr>
          <a:xfrm>
            <a:off x="455612" y="304800"/>
            <a:ext cx="3942105" cy="769441"/>
          </a:xfrm>
          <a:prstGeom prst="rect">
            <a:avLst/>
          </a:prstGeom>
          <a:noFill/>
        </p:spPr>
        <p:txBody>
          <a:bodyPr wrap="none" rtlCol="0">
            <a:spAutoFit/>
          </a:bodyPr>
          <a:lstStyle/>
          <a:p>
            <a:r>
              <a:rPr lang="en-US" sz="4400">
                <a:latin typeface="Amasis MT Pro Medium" panose="02040604050005020304" pitchFamily="18" charset="0"/>
                <a:cs typeface="Aharoni" panose="02010803020104030203" pitchFamily="2" charset="-79"/>
              </a:rPr>
              <a:t>JOHN  15:9-11</a:t>
            </a:r>
          </a:p>
        </p:txBody>
      </p:sp>
      <p:sp>
        <p:nvSpPr>
          <p:cNvPr id="8" name="TextBox 7">
            <a:extLst>
              <a:ext uri="{FF2B5EF4-FFF2-40B4-BE49-F238E27FC236}">
                <a16:creationId xmlns:a16="http://schemas.microsoft.com/office/drawing/2014/main" id="{624A07B7-C45D-6A3B-AF64-B90522F5725D}"/>
              </a:ext>
            </a:extLst>
          </p:cNvPr>
          <p:cNvSpPr txBox="1"/>
          <p:nvPr/>
        </p:nvSpPr>
        <p:spPr>
          <a:xfrm>
            <a:off x="5865813" y="2630090"/>
            <a:ext cx="6096000" cy="707886"/>
          </a:xfrm>
          <a:prstGeom prst="rect">
            <a:avLst/>
          </a:prstGeom>
          <a:noFill/>
        </p:spPr>
        <p:txBody>
          <a:bodyPr wrap="square" rtlCol="0">
            <a:spAutoFit/>
          </a:bodyPr>
          <a:lstStyle/>
          <a:p>
            <a:r>
              <a:rPr lang="en-US" sz="2000">
                <a:solidFill>
                  <a:srgbClr val="FF0000"/>
                </a:solidFill>
                <a:latin typeface="Amasis MT Pro Medium" panose="02040604050005020304" pitchFamily="18" charset="0"/>
              </a:rPr>
              <a:t>There is a link between Love  and obedience</a:t>
            </a:r>
          </a:p>
          <a:p>
            <a:endParaRPr lang="en-US" sz="2000">
              <a:latin typeface="Amasis MT Pro Medium" panose="02040604050005020304" pitchFamily="18" charset="0"/>
            </a:endParaRPr>
          </a:p>
        </p:txBody>
      </p:sp>
      <p:pic>
        <p:nvPicPr>
          <p:cNvPr id="9" name="Picture 8">
            <a:extLst>
              <a:ext uri="{FF2B5EF4-FFF2-40B4-BE49-F238E27FC236}">
                <a16:creationId xmlns:a16="http://schemas.microsoft.com/office/drawing/2014/main" id="{8713BFE0-F07D-76FA-D470-8BEFE02E2242}"/>
              </a:ext>
            </a:extLst>
          </p:cNvPr>
          <p:cNvPicPr>
            <a:picLocks noChangeAspect="1"/>
          </p:cNvPicPr>
          <p:nvPr/>
        </p:nvPicPr>
        <p:blipFill>
          <a:blip r:embed="rId6"/>
          <a:stretch>
            <a:fillRect/>
          </a:stretch>
        </p:blipFill>
        <p:spPr>
          <a:xfrm>
            <a:off x="7132636" y="297426"/>
            <a:ext cx="3762375" cy="2095500"/>
          </a:xfrm>
          <a:prstGeom prst="rect">
            <a:avLst/>
          </a:prstGeom>
        </p:spPr>
      </p:pic>
      <p:cxnSp>
        <p:nvCxnSpPr>
          <p:cNvPr id="11" name="Straight Arrow Connector 10">
            <a:extLst>
              <a:ext uri="{FF2B5EF4-FFF2-40B4-BE49-F238E27FC236}">
                <a16:creationId xmlns:a16="http://schemas.microsoft.com/office/drawing/2014/main" id="{B3FD0D75-8F30-1B26-75BF-7E19A81F8612}"/>
              </a:ext>
            </a:extLst>
          </p:cNvPr>
          <p:cNvCxnSpPr>
            <a:cxnSpLocks/>
          </p:cNvCxnSpPr>
          <p:nvPr/>
        </p:nvCxnSpPr>
        <p:spPr>
          <a:xfrm>
            <a:off x="1598612" y="2209800"/>
            <a:ext cx="4229169" cy="13827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448DDA4-3148-AA1E-D95B-B1B0805AD444}"/>
              </a:ext>
            </a:extLst>
          </p:cNvPr>
          <p:cNvCxnSpPr>
            <a:cxnSpLocks/>
          </p:cNvCxnSpPr>
          <p:nvPr/>
        </p:nvCxnSpPr>
        <p:spPr>
          <a:xfrm>
            <a:off x="4189412" y="3592553"/>
            <a:ext cx="1676400" cy="10444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1AD3F17-FD3F-DEBB-B0E5-14CFC42334E7}"/>
              </a:ext>
            </a:extLst>
          </p:cNvPr>
          <p:cNvCxnSpPr>
            <a:cxnSpLocks/>
          </p:cNvCxnSpPr>
          <p:nvPr/>
        </p:nvCxnSpPr>
        <p:spPr>
          <a:xfrm>
            <a:off x="3884612" y="4676804"/>
            <a:ext cx="1981200" cy="16220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D858A73-4B91-0EBA-5869-1158B543237C}"/>
              </a:ext>
            </a:extLst>
          </p:cNvPr>
          <p:cNvSpPr txBox="1"/>
          <p:nvPr/>
        </p:nvSpPr>
        <p:spPr>
          <a:xfrm>
            <a:off x="5827781" y="3173189"/>
            <a:ext cx="58292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masis MT Pro Medium" panose="02040604050005020304" pitchFamily="18" charset="0"/>
                <a:ea typeface="+mn-ea"/>
                <a:cs typeface="+mn-cs"/>
              </a:rPr>
              <a:t>The love of God was freely given to Jesus who freely gave it to 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masis MT Pro Medium" panose="02040604050005020304" pitchFamily="18" charset="0"/>
              <a:ea typeface="+mn-ea"/>
              <a:cs typeface="+mn-cs"/>
            </a:endParaRPr>
          </a:p>
        </p:txBody>
      </p:sp>
      <p:sp>
        <p:nvSpPr>
          <p:cNvPr id="18" name="TextBox 17">
            <a:extLst>
              <a:ext uri="{FF2B5EF4-FFF2-40B4-BE49-F238E27FC236}">
                <a16:creationId xmlns:a16="http://schemas.microsoft.com/office/drawing/2014/main" id="{EA068A28-6E3B-C3B5-CA36-D56C170BF5B1}"/>
              </a:ext>
            </a:extLst>
          </p:cNvPr>
          <p:cNvSpPr txBox="1"/>
          <p:nvPr/>
        </p:nvSpPr>
        <p:spPr>
          <a:xfrm>
            <a:off x="5803002" y="3988726"/>
            <a:ext cx="596261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masis MT Pro Medium" panose="02040604050005020304" pitchFamily="18" charset="0"/>
                <a:ea typeface="+mn-ea"/>
                <a:cs typeface="+mn-cs"/>
              </a:rPr>
              <a:t>Jesus connects true discipleship with obedience to God’s command and honoring God’s Word.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masis MT Pro Medium" panose="02040604050005020304" pitchFamily="18" charset="0"/>
                <a:ea typeface="+mn-ea"/>
                <a:cs typeface="+mn-cs"/>
              </a:rPr>
              <a:t>Jesus fulfilled this with regards to His Father and now the disciples are asked to follow his lead and fulfill it with respect to Jesus.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masis MT Pro Medium" panose="02040604050005020304" pitchFamily="18" charset="0"/>
              <a:ea typeface="+mn-ea"/>
              <a:cs typeface="+mn-cs"/>
            </a:endParaRPr>
          </a:p>
        </p:txBody>
      </p:sp>
      <p:sp>
        <p:nvSpPr>
          <p:cNvPr id="19" name="TextBox 18">
            <a:extLst>
              <a:ext uri="{FF2B5EF4-FFF2-40B4-BE49-F238E27FC236}">
                <a16:creationId xmlns:a16="http://schemas.microsoft.com/office/drawing/2014/main" id="{3EEADDF5-B063-C5B8-0369-A7AFFAE746D8}"/>
              </a:ext>
            </a:extLst>
          </p:cNvPr>
          <p:cNvSpPr txBox="1"/>
          <p:nvPr/>
        </p:nvSpPr>
        <p:spPr>
          <a:xfrm>
            <a:off x="5865812" y="5925151"/>
            <a:ext cx="58998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masis MT Pro Medium" panose="02040604050005020304" pitchFamily="18" charset="0"/>
                <a:ea typeface="+mn-ea"/>
                <a:cs typeface="+mn-cs"/>
              </a:rPr>
              <a:t>The Joy of Jesus is the joy of being right with God and consciously walking in His love and care.</a:t>
            </a:r>
          </a:p>
        </p:txBody>
      </p:sp>
      <p:pic>
        <p:nvPicPr>
          <p:cNvPr id="27" name="Audio 26">
            <a:hlinkClick r:id="" action="ppaction://media"/>
            <a:extLst>
              <a:ext uri="{FF2B5EF4-FFF2-40B4-BE49-F238E27FC236}">
                <a16:creationId xmlns:a16="http://schemas.microsoft.com/office/drawing/2014/main" id="{14C6EAF0-7BFF-8861-C5CF-F8860DCD53B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49129" y="4718304"/>
            <a:ext cx="2057400" cy="2057400"/>
          </a:xfrm>
          <a:prstGeom prst="ellipse">
            <a:avLst/>
          </a:prstGeom>
        </p:spPr>
      </p:pic>
    </p:spTree>
    <p:custDataLst>
      <p:tags r:id="rId1"/>
    </p:custDataLst>
    <p:extLst>
      <p:ext uri="{BB962C8B-B14F-4D97-AF65-F5344CB8AC3E}">
        <p14:creationId xmlns:p14="http://schemas.microsoft.com/office/powerpoint/2010/main" val="538716933"/>
      </p:ext>
    </p:extLst>
  </p:cSld>
  <p:clrMapOvr>
    <a:masterClrMapping/>
  </p:clrMapOvr>
  <mc:AlternateContent xmlns:mc="http://schemas.openxmlformats.org/markup-compatibility/2006" xmlns:p14="http://schemas.microsoft.com/office/powerpoint/2010/main">
    <mc:Choice Requires="p14">
      <p:transition spd="med" p14:dur="700" advTm="76339">
        <p:fade/>
      </p:transition>
    </mc:Choice>
    <mc:Fallback xmlns="">
      <p:transition spd="med" advTm="76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27"/>
                </p:tgtEl>
              </p:cMediaNode>
            </p:audio>
          </p:childTnLst>
        </p:cTn>
      </p:par>
    </p:tnLst>
    <p:bldLst>
      <p:bldP spid="8" grpId="0" build="allAtOnce"/>
      <p:bldP spid="17"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IMING" val="|54.4|4.3|3.8|7.9"/>
</p:tagLst>
</file>

<file path=ppt/tags/tag11.xml><?xml version="1.0" encoding="utf-8"?>
<p:tagLst xmlns:a="http://schemas.openxmlformats.org/drawingml/2006/main" xmlns:r="http://schemas.openxmlformats.org/officeDocument/2006/relationships" xmlns:p="http://schemas.openxmlformats.org/presentationml/2006/main">
  <p:tag name="TIMING" val="|11.7|27.8|9|10.9"/>
</p:tagLst>
</file>

<file path=ppt/tags/tag12.xml><?xml version="1.0" encoding="utf-8"?>
<p:tagLst xmlns:a="http://schemas.openxmlformats.org/drawingml/2006/main" xmlns:r="http://schemas.openxmlformats.org/officeDocument/2006/relationships" xmlns:p="http://schemas.openxmlformats.org/presentationml/2006/main">
  <p:tag name="TIMING" val="|13.9|3.5|3.1|3.1"/>
</p:tagLst>
</file>

<file path=ppt/tags/tag13.xml><?xml version="1.0" encoding="utf-8"?>
<p:tagLst xmlns:a="http://schemas.openxmlformats.org/drawingml/2006/main" xmlns:r="http://schemas.openxmlformats.org/officeDocument/2006/relationships" xmlns:p="http://schemas.openxmlformats.org/presentationml/2006/main">
  <p:tag name="TIMING" val="|35.3|4.7|4.6|5.7|18"/>
</p:tagLst>
</file>

<file path=ppt/tags/tag14.xml><?xml version="1.0" encoding="utf-8"?>
<p:tagLst xmlns:a="http://schemas.openxmlformats.org/drawingml/2006/main" xmlns:r="http://schemas.openxmlformats.org/officeDocument/2006/relationships" xmlns:p="http://schemas.openxmlformats.org/presentationml/2006/main">
  <p:tag name="TIMING" val="|10.6|8.9|16.7|16.3|12.6"/>
</p:tagLst>
</file>

<file path=ppt/tags/tag15.xml><?xml version="1.0" encoding="utf-8"?>
<p:tagLst xmlns:a="http://schemas.openxmlformats.org/drawingml/2006/main" xmlns:r="http://schemas.openxmlformats.org/officeDocument/2006/relationships" xmlns:p="http://schemas.openxmlformats.org/presentationml/2006/main">
  <p:tag name="TIMING" val="|22.7"/>
</p:tagLst>
</file>

<file path=ppt/tags/tag16.xml><?xml version="1.0" encoding="utf-8"?>
<p:tagLst xmlns:a="http://schemas.openxmlformats.org/drawingml/2006/main" xmlns:r="http://schemas.openxmlformats.org/officeDocument/2006/relationships" xmlns:p="http://schemas.openxmlformats.org/presentationml/2006/main">
  <p:tag name="TIMING" val="|44.5|2|3.6"/>
</p:tagLst>
</file>

<file path=ppt/tags/tag17.xml><?xml version="1.0" encoding="utf-8"?>
<p:tagLst xmlns:a="http://schemas.openxmlformats.org/drawingml/2006/main" xmlns:r="http://schemas.openxmlformats.org/officeDocument/2006/relationships" xmlns:p="http://schemas.openxmlformats.org/presentationml/2006/main">
  <p:tag name="TIMING" val="|46.6|19.9|1|12.4|11.4"/>
</p:tagLst>
</file>

<file path=ppt/tags/tag18.xml><?xml version="1.0" encoding="utf-8"?>
<p:tagLst xmlns:a="http://schemas.openxmlformats.org/drawingml/2006/main" xmlns:r="http://schemas.openxmlformats.org/officeDocument/2006/relationships" xmlns:p="http://schemas.openxmlformats.org/presentationml/2006/main">
  <p:tag name="TIMING" val="|10.7|15.8|12.5|12.7|6.5"/>
</p:tagLst>
</file>

<file path=ppt/tags/tag19.xml><?xml version="1.0" encoding="utf-8"?>
<p:tagLst xmlns:a="http://schemas.openxmlformats.org/drawingml/2006/main" xmlns:r="http://schemas.openxmlformats.org/officeDocument/2006/relationships" xmlns:p="http://schemas.openxmlformats.org/presentationml/2006/main">
  <p:tag name="TIMING" val="|41|4.2|19.9"/>
</p:tagLst>
</file>

<file path=ppt/tags/tag2.xml><?xml version="1.0" encoding="utf-8"?>
<p:tagLst xmlns:a="http://schemas.openxmlformats.org/drawingml/2006/main" xmlns:r="http://schemas.openxmlformats.org/officeDocument/2006/relationships" xmlns:p="http://schemas.openxmlformats.org/presentationml/2006/main">
  <p:tag name="TIMING" val="|64.6|29.3|18.3"/>
</p:tagLst>
</file>

<file path=ppt/tags/tag20.xml><?xml version="1.0" encoding="utf-8"?>
<p:tagLst xmlns:a="http://schemas.openxmlformats.org/drawingml/2006/main" xmlns:r="http://schemas.openxmlformats.org/officeDocument/2006/relationships" xmlns:p="http://schemas.openxmlformats.org/presentationml/2006/main">
  <p:tag name="TIMING" val="|29.5"/>
</p:tagLst>
</file>

<file path=ppt/tags/tag21.xml><?xml version="1.0" encoding="utf-8"?>
<p:tagLst xmlns:a="http://schemas.openxmlformats.org/drawingml/2006/main" xmlns:r="http://schemas.openxmlformats.org/officeDocument/2006/relationships" xmlns:p="http://schemas.openxmlformats.org/presentationml/2006/main">
  <p:tag name="TIMING" val="|63.4|3.8"/>
</p:tagLst>
</file>

<file path=ppt/tags/tag22.xml><?xml version="1.0" encoding="utf-8"?>
<p:tagLst xmlns:a="http://schemas.openxmlformats.org/drawingml/2006/main" xmlns:r="http://schemas.openxmlformats.org/officeDocument/2006/relationships" xmlns:p="http://schemas.openxmlformats.org/presentationml/2006/main">
  <p:tag name="TIMING" val="|41|4.8"/>
</p:tagLst>
</file>

<file path=ppt/tags/tag23.xml><?xml version="1.0" encoding="utf-8"?>
<p:tagLst xmlns:a="http://schemas.openxmlformats.org/drawingml/2006/main" xmlns:r="http://schemas.openxmlformats.org/officeDocument/2006/relationships" xmlns:p="http://schemas.openxmlformats.org/presentationml/2006/main">
  <p:tag name="TIMING" val="|11.2|27.5|21.6"/>
</p:tagLst>
</file>

<file path=ppt/tags/tag24.xml><?xml version="1.0" encoding="utf-8"?>
<p:tagLst xmlns:a="http://schemas.openxmlformats.org/drawingml/2006/main" xmlns:r="http://schemas.openxmlformats.org/officeDocument/2006/relationships" xmlns:p="http://schemas.openxmlformats.org/presentationml/2006/main">
  <p:tag name="TIMING" val="|14.3"/>
</p:tagLst>
</file>

<file path=ppt/tags/tag25.xml><?xml version="1.0" encoding="utf-8"?>
<p:tagLst xmlns:a="http://schemas.openxmlformats.org/drawingml/2006/main" xmlns:r="http://schemas.openxmlformats.org/officeDocument/2006/relationships" xmlns:p="http://schemas.openxmlformats.org/presentationml/2006/main">
  <p:tag name="TIMING" val="|10.3|23.5|12.9"/>
</p:tagLst>
</file>

<file path=ppt/tags/tag3.xml><?xml version="1.0" encoding="utf-8"?>
<p:tagLst xmlns:a="http://schemas.openxmlformats.org/drawingml/2006/main" xmlns:r="http://schemas.openxmlformats.org/officeDocument/2006/relationships" xmlns:p="http://schemas.openxmlformats.org/presentationml/2006/main">
  <p:tag name="TIMING" val="|26.2"/>
</p:tagLst>
</file>

<file path=ppt/tags/tag4.xml><?xml version="1.0" encoding="utf-8"?>
<p:tagLst xmlns:a="http://schemas.openxmlformats.org/drawingml/2006/main" xmlns:r="http://schemas.openxmlformats.org/officeDocument/2006/relationships" xmlns:p="http://schemas.openxmlformats.org/presentationml/2006/main">
  <p:tag name="TIMING" val="|48.1|20.4"/>
</p:tagLst>
</file>

<file path=ppt/tags/tag5.xml><?xml version="1.0" encoding="utf-8"?>
<p:tagLst xmlns:a="http://schemas.openxmlformats.org/drawingml/2006/main" xmlns:r="http://schemas.openxmlformats.org/officeDocument/2006/relationships" xmlns:p="http://schemas.openxmlformats.org/presentationml/2006/main">
  <p:tag name="TIMING" val="|7.3|4.7"/>
</p:tagLst>
</file>

<file path=ppt/tags/tag6.xml><?xml version="1.0" encoding="utf-8"?>
<p:tagLst xmlns:a="http://schemas.openxmlformats.org/drawingml/2006/main" xmlns:r="http://schemas.openxmlformats.org/officeDocument/2006/relationships" xmlns:p="http://schemas.openxmlformats.org/presentationml/2006/main">
  <p:tag name="TIMING" val="|13.8|41.5|32.7|19.7"/>
</p:tagLst>
</file>

<file path=ppt/tags/tag7.xml><?xml version="1.0" encoding="utf-8"?>
<p:tagLst xmlns:a="http://schemas.openxmlformats.org/drawingml/2006/main" xmlns:r="http://schemas.openxmlformats.org/officeDocument/2006/relationships" xmlns:p="http://schemas.openxmlformats.org/presentationml/2006/main">
  <p:tag name="TIMING" val="|5.3|22.5"/>
</p:tagLst>
</file>

<file path=ppt/tags/tag8.xml><?xml version="1.0" encoding="utf-8"?>
<p:tagLst xmlns:a="http://schemas.openxmlformats.org/drawingml/2006/main" xmlns:r="http://schemas.openxmlformats.org/officeDocument/2006/relationships" xmlns:p="http://schemas.openxmlformats.org/presentationml/2006/main">
  <p:tag name="TIMING" val="|27.7|20.6|34.1"/>
</p:tagLst>
</file>

<file path=ppt/tags/tag9.xml><?xml version="1.0" encoding="utf-8"?>
<p:tagLst xmlns:a="http://schemas.openxmlformats.org/drawingml/2006/main" xmlns:r="http://schemas.openxmlformats.org/officeDocument/2006/relationships" xmlns:p="http://schemas.openxmlformats.org/presentationml/2006/main">
  <p:tag name="TIMING" val="|33.2|1.5|10.6|20.1"/>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digital blue tunnel presentation (widescreen)</Template>
  <TotalTime>11090</TotalTime>
  <Words>4543</Words>
  <Application>Microsoft Office PowerPoint</Application>
  <PresentationFormat>Custom</PresentationFormat>
  <Paragraphs>245</Paragraphs>
  <Slides>28</Slides>
  <Notes>26</Notes>
  <HiddenSlides>0</HiddenSlides>
  <MMClips>27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Amasis MT Pro Medium</vt:lpstr>
      <vt:lpstr>Arial</vt:lpstr>
      <vt:lpstr>Corbel</vt:lpstr>
      <vt:lpstr>Wingdings</vt:lpstr>
      <vt:lpstr>Digital Blue Tunnel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 madden</dc:creator>
  <cp:lastModifiedBy>Dan Holsen</cp:lastModifiedBy>
  <cp:revision>7</cp:revision>
  <dcterms:created xsi:type="dcterms:W3CDTF">2026-01-23T15:41:48Z</dcterms:created>
  <dcterms:modified xsi:type="dcterms:W3CDTF">2026-02-10T18:17:58Z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