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86" r:id="rId1"/>
    <p:sldMasterId id="2147483699" r:id="rId2"/>
  </p:sldMasterIdLst>
  <p:notesMasterIdLst>
    <p:notesMasterId r:id="rId30"/>
  </p:notesMasterIdLst>
  <p:sldIdLst>
    <p:sldId id="287" r:id="rId3"/>
    <p:sldId id="278" r:id="rId4"/>
    <p:sldId id="284" r:id="rId5"/>
    <p:sldId id="309" r:id="rId6"/>
    <p:sldId id="307" r:id="rId7"/>
    <p:sldId id="289" r:id="rId8"/>
    <p:sldId id="290" r:id="rId9"/>
    <p:sldId id="291" r:id="rId10"/>
    <p:sldId id="312" r:id="rId11"/>
    <p:sldId id="259" r:id="rId12"/>
    <p:sldId id="313" r:id="rId13"/>
    <p:sldId id="256" r:id="rId14"/>
    <p:sldId id="311" r:id="rId15"/>
    <p:sldId id="292" r:id="rId16"/>
    <p:sldId id="294" r:id="rId17"/>
    <p:sldId id="296" r:id="rId18"/>
    <p:sldId id="297" r:id="rId19"/>
    <p:sldId id="298" r:id="rId20"/>
    <p:sldId id="299" r:id="rId21"/>
    <p:sldId id="300" r:id="rId22"/>
    <p:sldId id="301" r:id="rId23"/>
    <p:sldId id="302" r:id="rId24"/>
    <p:sldId id="303" r:id="rId25"/>
    <p:sldId id="305" r:id="rId26"/>
    <p:sldId id="315" r:id="rId27"/>
    <p:sldId id="317" r:id="rId28"/>
    <p:sldId id="306" r:id="rId29"/>
  </p:sldIdLst>
  <p:sldSz cx="12192000" cy="6858000"/>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p:scale>
          <a:sx n="50" d="100"/>
          <a:sy n="50" d="100"/>
        </p:scale>
        <p:origin x="-499" y="-43"/>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95AE584-77C6-FA95-4E8D-5C7DFAFC200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a:extLst>
              <a:ext uri="{FF2B5EF4-FFF2-40B4-BE49-F238E27FC236}">
                <a16:creationId xmlns:a16="http://schemas.microsoft.com/office/drawing/2014/main" id="{5E2C4649-BB12-2AAF-4ACD-EF64104C62EC}"/>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0FF3D5C2-1781-46E6-AF93-DA4B6A873356}" type="datetimeFigureOut">
              <a:rPr lang="en-US"/>
              <a:pPr>
                <a:defRPr/>
              </a:pPr>
              <a:t>2/3/2026</a:t>
            </a:fld>
            <a:endParaRPr lang="en-US"/>
          </a:p>
        </p:txBody>
      </p:sp>
      <p:sp>
        <p:nvSpPr>
          <p:cNvPr id="4" name="Slide Image Placeholder 3">
            <a:extLst>
              <a:ext uri="{FF2B5EF4-FFF2-40B4-BE49-F238E27FC236}">
                <a16:creationId xmlns:a16="http://schemas.microsoft.com/office/drawing/2014/main" id="{862A5F25-755F-A7D8-FFE1-3C467AEE187A}"/>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01FA2AD6-9AC0-3FEB-EE95-10E95CEF5A75}"/>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AC80E27F-7973-2285-8960-6A51D90D50AC}"/>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a:extLst>
              <a:ext uri="{FF2B5EF4-FFF2-40B4-BE49-F238E27FC236}">
                <a16:creationId xmlns:a16="http://schemas.microsoft.com/office/drawing/2014/main" id="{C8C37FF7-08C0-D5AD-2EFB-8CE0F1BACF5C}"/>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95168F8E-A41E-4D6F-BB58-D4990619C1F0}"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A80455EB-B0D4-EE34-F373-E425FDCC4E4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a:extLst>
              <a:ext uri="{FF2B5EF4-FFF2-40B4-BE49-F238E27FC236}">
                <a16:creationId xmlns:a16="http://schemas.microsoft.com/office/drawing/2014/main" id="{A1BBD6A8-32A2-0CC7-C65D-B3A23B46303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1748" name="Slide Number Placeholder 3">
            <a:extLst>
              <a:ext uri="{FF2B5EF4-FFF2-40B4-BE49-F238E27FC236}">
                <a16:creationId xmlns:a16="http://schemas.microsoft.com/office/drawing/2014/main" id="{1E80EE1C-49FF-792F-D72C-351D4B7A91E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A4F2B6CF-3C50-4258-9309-2200F1606412}" type="slidenum">
              <a:rPr lang="en-US" altLang="en-US" sz="1200"/>
              <a:pPr/>
              <a:t>4</a:t>
            </a:fld>
            <a:endParaRPr lang="en-US"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483E6367-D6A1-913F-38FF-0BA18AD7740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a:extLst>
              <a:ext uri="{FF2B5EF4-FFF2-40B4-BE49-F238E27FC236}">
                <a16:creationId xmlns:a16="http://schemas.microsoft.com/office/drawing/2014/main" id="{BB4B19A9-6D37-D2B7-2B9D-A18672566AF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2772" name="Slide Number Placeholder 3">
            <a:extLst>
              <a:ext uri="{FF2B5EF4-FFF2-40B4-BE49-F238E27FC236}">
                <a16:creationId xmlns:a16="http://schemas.microsoft.com/office/drawing/2014/main" id="{61593A0B-1CFA-D8B4-7778-65C7A1F2B9D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63474194-1D47-4DAC-9824-B2632765B211}" type="slidenum">
              <a:rPr lang="en-US" altLang="en-US" sz="1200"/>
              <a:pPr/>
              <a:t>9</a:t>
            </a:fld>
            <a:endParaRPr lang="en-US" alt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C284B876-2CFA-AC5E-A790-2E6C3CBD666F}"/>
              </a:ext>
            </a:extLst>
          </p:cNvPr>
          <p:cNvSpPr>
            <a:spLocks noGrp="1"/>
          </p:cNvSpPr>
          <p:nvPr>
            <p:ph type="dt" sz="half" idx="10"/>
          </p:nvPr>
        </p:nvSpPr>
        <p:spPr/>
        <p:txBody>
          <a:bodyPr/>
          <a:lstStyle>
            <a:lvl1pPr>
              <a:defRPr/>
            </a:lvl1pPr>
          </a:lstStyle>
          <a:p>
            <a:pPr>
              <a:defRPr/>
            </a:pPr>
            <a:fld id="{925CC01A-7F38-4D5C-9B8C-3859A6B04352}" type="datetimeFigureOut">
              <a:rPr lang="en-US"/>
              <a:pPr>
                <a:defRPr/>
              </a:pPr>
              <a:t>2/3/2026</a:t>
            </a:fld>
            <a:endParaRPr lang="en-US"/>
          </a:p>
        </p:txBody>
      </p:sp>
      <p:sp>
        <p:nvSpPr>
          <p:cNvPr id="5" name="Footer Placeholder 4">
            <a:extLst>
              <a:ext uri="{FF2B5EF4-FFF2-40B4-BE49-F238E27FC236}">
                <a16:creationId xmlns:a16="http://schemas.microsoft.com/office/drawing/2014/main" id="{758B5BC1-EA0B-AAFA-2C40-1BB07A41CC1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7C9A78D-0AF7-C338-7644-430D31E29496}"/>
              </a:ext>
            </a:extLst>
          </p:cNvPr>
          <p:cNvSpPr>
            <a:spLocks noGrp="1"/>
          </p:cNvSpPr>
          <p:nvPr>
            <p:ph type="sldNum" sz="quarter" idx="12"/>
          </p:nvPr>
        </p:nvSpPr>
        <p:spPr/>
        <p:txBody>
          <a:bodyPr/>
          <a:lstStyle>
            <a:lvl1pPr>
              <a:defRPr/>
            </a:lvl1pPr>
          </a:lstStyle>
          <a:p>
            <a:fld id="{6490FA5A-FB77-4BDC-8368-EB0B85F37B95}" type="slidenum">
              <a:rPr lang="en-US" altLang="en-US"/>
              <a:pPr/>
              <a:t>‹#›</a:t>
            </a:fld>
            <a:endParaRPr lang="en-US" altLang="en-US"/>
          </a:p>
        </p:txBody>
      </p:sp>
    </p:spTree>
    <p:extLst>
      <p:ext uri="{BB962C8B-B14F-4D97-AF65-F5344CB8AC3E}">
        <p14:creationId xmlns:p14="http://schemas.microsoft.com/office/powerpoint/2010/main" val="36842775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3A60511-EA0C-346C-317C-B8EC0CC3920F}"/>
              </a:ext>
            </a:extLst>
          </p:cNvPr>
          <p:cNvSpPr>
            <a:spLocks noGrp="1"/>
          </p:cNvSpPr>
          <p:nvPr>
            <p:ph type="dt" sz="half" idx="10"/>
          </p:nvPr>
        </p:nvSpPr>
        <p:spPr/>
        <p:txBody>
          <a:bodyPr/>
          <a:lstStyle>
            <a:lvl1pPr>
              <a:defRPr/>
            </a:lvl1pPr>
          </a:lstStyle>
          <a:p>
            <a:pPr>
              <a:defRPr/>
            </a:pPr>
            <a:fld id="{1C1C99EF-DCA7-49AE-8D52-A1424D00A273}" type="datetimeFigureOut">
              <a:rPr lang="en-US"/>
              <a:pPr>
                <a:defRPr/>
              </a:pPr>
              <a:t>2/3/2026</a:t>
            </a:fld>
            <a:endParaRPr lang="en-US"/>
          </a:p>
        </p:txBody>
      </p:sp>
      <p:sp>
        <p:nvSpPr>
          <p:cNvPr id="5" name="Footer Placeholder 4">
            <a:extLst>
              <a:ext uri="{FF2B5EF4-FFF2-40B4-BE49-F238E27FC236}">
                <a16:creationId xmlns:a16="http://schemas.microsoft.com/office/drawing/2014/main" id="{52A48941-9F3A-C3CC-8EC6-46E8FCF3059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6F21FCB-27C5-5463-CA89-10AFE062BFE9}"/>
              </a:ext>
            </a:extLst>
          </p:cNvPr>
          <p:cNvSpPr>
            <a:spLocks noGrp="1"/>
          </p:cNvSpPr>
          <p:nvPr>
            <p:ph type="sldNum" sz="quarter" idx="12"/>
          </p:nvPr>
        </p:nvSpPr>
        <p:spPr/>
        <p:txBody>
          <a:bodyPr/>
          <a:lstStyle>
            <a:lvl1pPr>
              <a:defRPr/>
            </a:lvl1pPr>
          </a:lstStyle>
          <a:p>
            <a:fld id="{817037A4-1390-46F3-90A8-30EFA8C52200}" type="slidenum">
              <a:rPr lang="en-US" altLang="en-US"/>
              <a:pPr/>
              <a:t>‹#›</a:t>
            </a:fld>
            <a:endParaRPr lang="en-US" altLang="en-US"/>
          </a:p>
        </p:txBody>
      </p:sp>
    </p:spTree>
    <p:extLst>
      <p:ext uri="{BB962C8B-B14F-4D97-AF65-F5344CB8AC3E}">
        <p14:creationId xmlns:p14="http://schemas.microsoft.com/office/powerpoint/2010/main" val="13483392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8C5CFB9-B953-EC6E-47E3-6003981494B6}"/>
              </a:ext>
            </a:extLst>
          </p:cNvPr>
          <p:cNvSpPr>
            <a:spLocks noGrp="1"/>
          </p:cNvSpPr>
          <p:nvPr>
            <p:ph type="dt" sz="half" idx="10"/>
          </p:nvPr>
        </p:nvSpPr>
        <p:spPr/>
        <p:txBody>
          <a:bodyPr/>
          <a:lstStyle>
            <a:lvl1pPr>
              <a:defRPr/>
            </a:lvl1pPr>
          </a:lstStyle>
          <a:p>
            <a:pPr>
              <a:defRPr/>
            </a:pPr>
            <a:fld id="{05445226-90C7-4F9E-A713-E5CFAF73687F}" type="datetimeFigureOut">
              <a:rPr lang="en-US"/>
              <a:pPr>
                <a:defRPr/>
              </a:pPr>
              <a:t>2/3/2026</a:t>
            </a:fld>
            <a:endParaRPr lang="en-US"/>
          </a:p>
        </p:txBody>
      </p:sp>
      <p:sp>
        <p:nvSpPr>
          <p:cNvPr id="5" name="Footer Placeholder 4">
            <a:extLst>
              <a:ext uri="{FF2B5EF4-FFF2-40B4-BE49-F238E27FC236}">
                <a16:creationId xmlns:a16="http://schemas.microsoft.com/office/drawing/2014/main" id="{21C8FD2B-28A1-16A1-8CCF-B31495E94C1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38F30C6-5B89-B4DE-EA95-A0B926860C05}"/>
              </a:ext>
            </a:extLst>
          </p:cNvPr>
          <p:cNvSpPr>
            <a:spLocks noGrp="1"/>
          </p:cNvSpPr>
          <p:nvPr>
            <p:ph type="sldNum" sz="quarter" idx="12"/>
          </p:nvPr>
        </p:nvSpPr>
        <p:spPr/>
        <p:txBody>
          <a:bodyPr/>
          <a:lstStyle>
            <a:lvl1pPr>
              <a:defRPr/>
            </a:lvl1pPr>
          </a:lstStyle>
          <a:p>
            <a:fld id="{C2201402-81FD-42D7-BB13-4F286DC95956}" type="slidenum">
              <a:rPr lang="en-US" altLang="en-US"/>
              <a:pPr/>
              <a:t>‹#›</a:t>
            </a:fld>
            <a:endParaRPr lang="en-US" altLang="en-US"/>
          </a:p>
        </p:txBody>
      </p:sp>
    </p:spTree>
    <p:extLst>
      <p:ext uri="{BB962C8B-B14F-4D97-AF65-F5344CB8AC3E}">
        <p14:creationId xmlns:p14="http://schemas.microsoft.com/office/powerpoint/2010/main" val="3453469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E921617-BEC3-79F5-66F0-49C6B6B36C19}"/>
              </a:ext>
            </a:extLst>
          </p:cNvPr>
          <p:cNvSpPr>
            <a:spLocks noGrp="1"/>
          </p:cNvSpPr>
          <p:nvPr>
            <p:ph type="dt" sz="half" idx="10"/>
          </p:nvPr>
        </p:nvSpPr>
        <p:spPr/>
        <p:txBody>
          <a:bodyPr/>
          <a:lstStyle>
            <a:lvl1pPr>
              <a:defRPr/>
            </a:lvl1pPr>
          </a:lstStyle>
          <a:p>
            <a:pPr>
              <a:defRPr/>
            </a:pPr>
            <a:fld id="{163FF581-3736-42EF-812A-66D5519F3227}" type="datetimeFigureOut">
              <a:rPr lang="en-US"/>
              <a:pPr>
                <a:defRPr/>
              </a:pPr>
              <a:t>2/3/2026</a:t>
            </a:fld>
            <a:endParaRPr lang="en-US"/>
          </a:p>
        </p:txBody>
      </p:sp>
      <p:sp>
        <p:nvSpPr>
          <p:cNvPr id="5" name="Footer Placeholder 4">
            <a:extLst>
              <a:ext uri="{FF2B5EF4-FFF2-40B4-BE49-F238E27FC236}">
                <a16:creationId xmlns:a16="http://schemas.microsoft.com/office/drawing/2014/main" id="{7095CE63-C6BF-E1ED-93EC-B6C73096379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3AA6B6E-DBF3-51C7-F6C1-D3E58343C75B}"/>
              </a:ext>
            </a:extLst>
          </p:cNvPr>
          <p:cNvSpPr>
            <a:spLocks noGrp="1"/>
          </p:cNvSpPr>
          <p:nvPr>
            <p:ph type="sldNum" sz="quarter" idx="12"/>
          </p:nvPr>
        </p:nvSpPr>
        <p:spPr/>
        <p:txBody>
          <a:bodyPr/>
          <a:lstStyle>
            <a:lvl1pPr>
              <a:defRPr/>
            </a:lvl1pPr>
          </a:lstStyle>
          <a:p>
            <a:fld id="{2E36E2B5-F286-4513-BED5-5092D8C25DE3}" type="slidenum">
              <a:rPr lang="en-US" altLang="en-US"/>
              <a:pPr/>
              <a:t>‹#›</a:t>
            </a:fld>
            <a:endParaRPr lang="en-US" altLang="en-US"/>
          </a:p>
        </p:txBody>
      </p:sp>
    </p:spTree>
    <p:extLst>
      <p:ext uri="{BB962C8B-B14F-4D97-AF65-F5344CB8AC3E}">
        <p14:creationId xmlns:p14="http://schemas.microsoft.com/office/powerpoint/2010/main" val="40053812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5DD89C8-865F-CF5C-552B-80DC23CEBD74}"/>
              </a:ext>
            </a:extLst>
          </p:cNvPr>
          <p:cNvSpPr>
            <a:spLocks noGrp="1"/>
          </p:cNvSpPr>
          <p:nvPr>
            <p:ph type="dt" sz="half" idx="10"/>
          </p:nvPr>
        </p:nvSpPr>
        <p:spPr/>
        <p:txBody>
          <a:bodyPr/>
          <a:lstStyle>
            <a:lvl1pPr>
              <a:defRPr/>
            </a:lvl1pPr>
          </a:lstStyle>
          <a:p>
            <a:pPr>
              <a:defRPr/>
            </a:pPr>
            <a:fld id="{0D5279CD-8790-4361-927A-30E9BAD45257}" type="datetimeFigureOut">
              <a:rPr lang="en-US"/>
              <a:pPr>
                <a:defRPr/>
              </a:pPr>
              <a:t>2/3/2026</a:t>
            </a:fld>
            <a:endParaRPr lang="en-US"/>
          </a:p>
        </p:txBody>
      </p:sp>
      <p:sp>
        <p:nvSpPr>
          <p:cNvPr id="5" name="Footer Placeholder 4">
            <a:extLst>
              <a:ext uri="{FF2B5EF4-FFF2-40B4-BE49-F238E27FC236}">
                <a16:creationId xmlns:a16="http://schemas.microsoft.com/office/drawing/2014/main" id="{015761BD-6DBC-3B23-BC6B-41016B06E80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C68BEBB-12A9-8F0D-34F2-39A1D150B260}"/>
              </a:ext>
            </a:extLst>
          </p:cNvPr>
          <p:cNvSpPr>
            <a:spLocks noGrp="1"/>
          </p:cNvSpPr>
          <p:nvPr>
            <p:ph type="sldNum" sz="quarter" idx="12"/>
          </p:nvPr>
        </p:nvSpPr>
        <p:spPr/>
        <p:txBody>
          <a:bodyPr/>
          <a:lstStyle>
            <a:lvl1pPr>
              <a:defRPr/>
            </a:lvl1pPr>
          </a:lstStyle>
          <a:p>
            <a:fld id="{9AE6EAF7-2260-4B9B-A92B-2418AD597EBE}" type="slidenum">
              <a:rPr lang="en-US" altLang="en-US"/>
              <a:pPr/>
              <a:t>‹#›</a:t>
            </a:fld>
            <a:endParaRPr lang="en-US" altLang="en-US"/>
          </a:p>
        </p:txBody>
      </p:sp>
    </p:spTree>
    <p:extLst>
      <p:ext uri="{BB962C8B-B14F-4D97-AF65-F5344CB8AC3E}">
        <p14:creationId xmlns:p14="http://schemas.microsoft.com/office/powerpoint/2010/main" val="16395838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hade val="82000"/>
                  </a:schemeClr>
                </a:solidFill>
              </a:defRPr>
            </a:lvl1pPr>
            <a:lvl2pPr marL="457200" indent="0">
              <a:buNone/>
              <a:defRPr sz="2000">
                <a:solidFill>
                  <a:schemeClr val="tx1">
                    <a:shade val="82000"/>
                  </a:schemeClr>
                </a:solidFill>
              </a:defRPr>
            </a:lvl2pPr>
            <a:lvl3pPr marL="914400" indent="0">
              <a:buNone/>
              <a:defRPr sz="1800">
                <a:solidFill>
                  <a:schemeClr val="tx1">
                    <a:shade val="82000"/>
                  </a:schemeClr>
                </a:solidFill>
              </a:defRPr>
            </a:lvl3pPr>
            <a:lvl4pPr marL="1371600" indent="0">
              <a:buNone/>
              <a:defRPr sz="1600">
                <a:solidFill>
                  <a:schemeClr val="tx1">
                    <a:shade val="82000"/>
                  </a:schemeClr>
                </a:solidFill>
              </a:defRPr>
            </a:lvl4pPr>
            <a:lvl5pPr marL="1828800" indent="0">
              <a:buNone/>
              <a:defRPr sz="1600">
                <a:solidFill>
                  <a:schemeClr val="tx1">
                    <a:shade val="82000"/>
                  </a:schemeClr>
                </a:solidFill>
              </a:defRPr>
            </a:lvl5pPr>
            <a:lvl6pPr marL="2286000" indent="0">
              <a:buNone/>
              <a:defRPr sz="1600">
                <a:solidFill>
                  <a:schemeClr val="tx1">
                    <a:shade val="82000"/>
                  </a:schemeClr>
                </a:solidFill>
              </a:defRPr>
            </a:lvl6pPr>
            <a:lvl7pPr marL="2743200" indent="0">
              <a:buNone/>
              <a:defRPr sz="1600">
                <a:solidFill>
                  <a:schemeClr val="tx1">
                    <a:shade val="82000"/>
                  </a:schemeClr>
                </a:solidFill>
              </a:defRPr>
            </a:lvl7pPr>
            <a:lvl8pPr marL="3200400" indent="0">
              <a:buNone/>
              <a:defRPr sz="1600">
                <a:solidFill>
                  <a:schemeClr val="tx1">
                    <a:shade val="82000"/>
                  </a:schemeClr>
                </a:solidFill>
              </a:defRPr>
            </a:lvl8pPr>
            <a:lvl9pPr marL="3657600" indent="0">
              <a:buNone/>
              <a:defRPr sz="1600">
                <a:solidFill>
                  <a:schemeClr val="tx1">
                    <a:shade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D4BDD5B-9A08-F80B-B667-8CEFEF22D666}"/>
              </a:ext>
            </a:extLst>
          </p:cNvPr>
          <p:cNvSpPr>
            <a:spLocks noGrp="1"/>
          </p:cNvSpPr>
          <p:nvPr>
            <p:ph type="dt" sz="half" idx="10"/>
          </p:nvPr>
        </p:nvSpPr>
        <p:spPr/>
        <p:txBody>
          <a:bodyPr/>
          <a:lstStyle>
            <a:lvl1pPr>
              <a:defRPr/>
            </a:lvl1pPr>
          </a:lstStyle>
          <a:p>
            <a:pPr>
              <a:defRPr/>
            </a:pPr>
            <a:fld id="{A5AA99FF-8222-4E2E-A651-C133CEC957B7}" type="datetimeFigureOut">
              <a:rPr lang="en-US"/>
              <a:pPr>
                <a:defRPr/>
              </a:pPr>
              <a:t>2/3/2026</a:t>
            </a:fld>
            <a:endParaRPr lang="en-US"/>
          </a:p>
        </p:txBody>
      </p:sp>
      <p:sp>
        <p:nvSpPr>
          <p:cNvPr id="5" name="Footer Placeholder 4">
            <a:extLst>
              <a:ext uri="{FF2B5EF4-FFF2-40B4-BE49-F238E27FC236}">
                <a16:creationId xmlns:a16="http://schemas.microsoft.com/office/drawing/2014/main" id="{4CCE5089-59C5-8242-48DC-760A9148B4E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C077AEE-44CB-7771-BCAE-30D93BBFE83F}"/>
              </a:ext>
            </a:extLst>
          </p:cNvPr>
          <p:cNvSpPr>
            <a:spLocks noGrp="1"/>
          </p:cNvSpPr>
          <p:nvPr>
            <p:ph type="sldNum" sz="quarter" idx="12"/>
          </p:nvPr>
        </p:nvSpPr>
        <p:spPr/>
        <p:txBody>
          <a:bodyPr/>
          <a:lstStyle>
            <a:lvl1pPr>
              <a:defRPr/>
            </a:lvl1pPr>
          </a:lstStyle>
          <a:p>
            <a:fld id="{F56C5E16-FAAF-4A0E-911B-13F107F7ACC0}" type="slidenum">
              <a:rPr lang="en-US" altLang="en-US"/>
              <a:pPr/>
              <a:t>‹#›</a:t>
            </a:fld>
            <a:endParaRPr lang="en-US" altLang="en-US"/>
          </a:p>
        </p:txBody>
      </p:sp>
    </p:spTree>
    <p:extLst>
      <p:ext uri="{BB962C8B-B14F-4D97-AF65-F5344CB8AC3E}">
        <p14:creationId xmlns:p14="http://schemas.microsoft.com/office/powerpoint/2010/main" val="11497215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27E2872C-B839-EBC9-9158-040850F8B01E}"/>
              </a:ext>
            </a:extLst>
          </p:cNvPr>
          <p:cNvSpPr>
            <a:spLocks noGrp="1"/>
          </p:cNvSpPr>
          <p:nvPr>
            <p:ph type="dt" sz="half" idx="10"/>
          </p:nvPr>
        </p:nvSpPr>
        <p:spPr/>
        <p:txBody>
          <a:bodyPr/>
          <a:lstStyle>
            <a:lvl1pPr>
              <a:defRPr/>
            </a:lvl1pPr>
          </a:lstStyle>
          <a:p>
            <a:pPr>
              <a:defRPr/>
            </a:pPr>
            <a:fld id="{7646C803-9DF9-4AD5-B6AB-05900E58F1EF}" type="datetimeFigureOut">
              <a:rPr lang="en-US"/>
              <a:pPr>
                <a:defRPr/>
              </a:pPr>
              <a:t>2/3/2026</a:t>
            </a:fld>
            <a:endParaRPr lang="en-US"/>
          </a:p>
        </p:txBody>
      </p:sp>
      <p:sp>
        <p:nvSpPr>
          <p:cNvPr id="6" name="Footer Placeholder 4">
            <a:extLst>
              <a:ext uri="{FF2B5EF4-FFF2-40B4-BE49-F238E27FC236}">
                <a16:creationId xmlns:a16="http://schemas.microsoft.com/office/drawing/2014/main" id="{D6B87578-7D97-8D5F-E100-0CCD3C21B60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C78EE5E-2DFC-0DC2-0200-4BCF1B3B0DBD}"/>
              </a:ext>
            </a:extLst>
          </p:cNvPr>
          <p:cNvSpPr>
            <a:spLocks noGrp="1"/>
          </p:cNvSpPr>
          <p:nvPr>
            <p:ph type="sldNum" sz="quarter" idx="12"/>
          </p:nvPr>
        </p:nvSpPr>
        <p:spPr/>
        <p:txBody>
          <a:bodyPr/>
          <a:lstStyle>
            <a:lvl1pPr>
              <a:defRPr/>
            </a:lvl1pPr>
          </a:lstStyle>
          <a:p>
            <a:fld id="{CD51C481-9572-4635-86A5-1841D10805A6}" type="slidenum">
              <a:rPr lang="en-US" altLang="en-US"/>
              <a:pPr/>
              <a:t>‹#›</a:t>
            </a:fld>
            <a:endParaRPr lang="en-US" altLang="en-US"/>
          </a:p>
        </p:txBody>
      </p:sp>
    </p:spTree>
    <p:extLst>
      <p:ext uri="{BB962C8B-B14F-4D97-AF65-F5344CB8AC3E}">
        <p14:creationId xmlns:p14="http://schemas.microsoft.com/office/powerpoint/2010/main" val="40198631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62BF63B0-3E7D-BE2F-C521-19CD2413A880}"/>
              </a:ext>
            </a:extLst>
          </p:cNvPr>
          <p:cNvSpPr>
            <a:spLocks noGrp="1"/>
          </p:cNvSpPr>
          <p:nvPr>
            <p:ph type="dt" sz="half" idx="10"/>
          </p:nvPr>
        </p:nvSpPr>
        <p:spPr/>
        <p:txBody>
          <a:bodyPr/>
          <a:lstStyle>
            <a:lvl1pPr>
              <a:defRPr/>
            </a:lvl1pPr>
          </a:lstStyle>
          <a:p>
            <a:pPr>
              <a:defRPr/>
            </a:pPr>
            <a:fld id="{63E7D436-1ADA-44AD-A488-6F1845D76329}" type="datetimeFigureOut">
              <a:rPr lang="en-US"/>
              <a:pPr>
                <a:defRPr/>
              </a:pPr>
              <a:t>2/3/2026</a:t>
            </a:fld>
            <a:endParaRPr lang="en-US"/>
          </a:p>
        </p:txBody>
      </p:sp>
      <p:sp>
        <p:nvSpPr>
          <p:cNvPr id="8" name="Footer Placeholder 4">
            <a:extLst>
              <a:ext uri="{FF2B5EF4-FFF2-40B4-BE49-F238E27FC236}">
                <a16:creationId xmlns:a16="http://schemas.microsoft.com/office/drawing/2014/main" id="{F670F60C-D05B-E087-34E9-6F3A2927DE40}"/>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901EA6D5-4AB0-3F49-07BB-8F603213AABD}"/>
              </a:ext>
            </a:extLst>
          </p:cNvPr>
          <p:cNvSpPr>
            <a:spLocks noGrp="1"/>
          </p:cNvSpPr>
          <p:nvPr>
            <p:ph type="sldNum" sz="quarter" idx="12"/>
          </p:nvPr>
        </p:nvSpPr>
        <p:spPr/>
        <p:txBody>
          <a:bodyPr/>
          <a:lstStyle>
            <a:lvl1pPr>
              <a:defRPr/>
            </a:lvl1pPr>
          </a:lstStyle>
          <a:p>
            <a:fld id="{07702FDA-52E6-406A-941D-92908F128469}" type="slidenum">
              <a:rPr lang="en-US" altLang="en-US"/>
              <a:pPr/>
              <a:t>‹#›</a:t>
            </a:fld>
            <a:endParaRPr lang="en-US" altLang="en-US"/>
          </a:p>
        </p:txBody>
      </p:sp>
    </p:spTree>
    <p:extLst>
      <p:ext uri="{BB962C8B-B14F-4D97-AF65-F5344CB8AC3E}">
        <p14:creationId xmlns:p14="http://schemas.microsoft.com/office/powerpoint/2010/main" val="5550755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02F4B922-635B-A774-AB98-E0556BE9D4BD}"/>
              </a:ext>
            </a:extLst>
          </p:cNvPr>
          <p:cNvSpPr>
            <a:spLocks noGrp="1"/>
          </p:cNvSpPr>
          <p:nvPr>
            <p:ph type="dt" sz="half" idx="10"/>
          </p:nvPr>
        </p:nvSpPr>
        <p:spPr/>
        <p:txBody>
          <a:bodyPr/>
          <a:lstStyle>
            <a:lvl1pPr>
              <a:defRPr/>
            </a:lvl1pPr>
          </a:lstStyle>
          <a:p>
            <a:pPr>
              <a:defRPr/>
            </a:pPr>
            <a:fld id="{8698F22B-F1BC-4C3F-9FF1-E5664269309B}" type="datetimeFigureOut">
              <a:rPr lang="en-US"/>
              <a:pPr>
                <a:defRPr/>
              </a:pPr>
              <a:t>2/3/2026</a:t>
            </a:fld>
            <a:endParaRPr lang="en-US"/>
          </a:p>
        </p:txBody>
      </p:sp>
      <p:sp>
        <p:nvSpPr>
          <p:cNvPr id="4" name="Footer Placeholder 4">
            <a:extLst>
              <a:ext uri="{FF2B5EF4-FFF2-40B4-BE49-F238E27FC236}">
                <a16:creationId xmlns:a16="http://schemas.microsoft.com/office/drawing/2014/main" id="{B5EF3C03-C45A-D9C9-D2D4-0600B936A328}"/>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1B8C72DA-9349-629B-C446-B864FE394F47}"/>
              </a:ext>
            </a:extLst>
          </p:cNvPr>
          <p:cNvSpPr>
            <a:spLocks noGrp="1"/>
          </p:cNvSpPr>
          <p:nvPr>
            <p:ph type="sldNum" sz="quarter" idx="12"/>
          </p:nvPr>
        </p:nvSpPr>
        <p:spPr/>
        <p:txBody>
          <a:bodyPr/>
          <a:lstStyle>
            <a:lvl1pPr>
              <a:defRPr/>
            </a:lvl1pPr>
          </a:lstStyle>
          <a:p>
            <a:fld id="{D3EF9EBB-B1AF-40CE-9E6A-0490287BE3E3}" type="slidenum">
              <a:rPr lang="en-US" altLang="en-US"/>
              <a:pPr/>
              <a:t>‹#›</a:t>
            </a:fld>
            <a:endParaRPr lang="en-US" altLang="en-US"/>
          </a:p>
        </p:txBody>
      </p:sp>
    </p:spTree>
    <p:extLst>
      <p:ext uri="{BB962C8B-B14F-4D97-AF65-F5344CB8AC3E}">
        <p14:creationId xmlns:p14="http://schemas.microsoft.com/office/powerpoint/2010/main" val="27081291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A0FC8BDC-BD9A-086D-E84F-A1EEA5EFB6C6}"/>
              </a:ext>
            </a:extLst>
          </p:cNvPr>
          <p:cNvSpPr>
            <a:spLocks noGrp="1"/>
          </p:cNvSpPr>
          <p:nvPr>
            <p:ph type="dt" sz="half" idx="10"/>
          </p:nvPr>
        </p:nvSpPr>
        <p:spPr/>
        <p:txBody>
          <a:bodyPr/>
          <a:lstStyle>
            <a:lvl1pPr>
              <a:defRPr/>
            </a:lvl1pPr>
          </a:lstStyle>
          <a:p>
            <a:pPr>
              <a:defRPr/>
            </a:pPr>
            <a:fld id="{F19B39D6-C194-430B-A771-EED3BBD71B49}" type="datetimeFigureOut">
              <a:rPr lang="en-US"/>
              <a:pPr>
                <a:defRPr/>
              </a:pPr>
              <a:t>2/3/2026</a:t>
            </a:fld>
            <a:endParaRPr lang="en-US"/>
          </a:p>
        </p:txBody>
      </p:sp>
      <p:sp>
        <p:nvSpPr>
          <p:cNvPr id="3" name="Footer Placeholder 4">
            <a:extLst>
              <a:ext uri="{FF2B5EF4-FFF2-40B4-BE49-F238E27FC236}">
                <a16:creationId xmlns:a16="http://schemas.microsoft.com/office/drawing/2014/main" id="{D4A115DD-1A92-5FC9-8E60-4F122ACFB2BE}"/>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0A277A9B-B086-902E-E43D-51AFACA607A7}"/>
              </a:ext>
            </a:extLst>
          </p:cNvPr>
          <p:cNvSpPr>
            <a:spLocks noGrp="1"/>
          </p:cNvSpPr>
          <p:nvPr>
            <p:ph type="sldNum" sz="quarter" idx="12"/>
          </p:nvPr>
        </p:nvSpPr>
        <p:spPr/>
        <p:txBody>
          <a:bodyPr/>
          <a:lstStyle>
            <a:lvl1pPr>
              <a:defRPr/>
            </a:lvl1pPr>
          </a:lstStyle>
          <a:p>
            <a:fld id="{490A3F27-8F42-453D-BD4A-09B48D5289B1}" type="slidenum">
              <a:rPr lang="en-US" altLang="en-US"/>
              <a:pPr/>
              <a:t>‹#›</a:t>
            </a:fld>
            <a:endParaRPr lang="en-US" altLang="en-US"/>
          </a:p>
        </p:txBody>
      </p:sp>
    </p:spTree>
    <p:extLst>
      <p:ext uri="{BB962C8B-B14F-4D97-AF65-F5344CB8AC3E}">
        <p14:creationId xmlns:p14="http://schemas.microsoft.com/office/powerpoint/2010/main" val="16511856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75B34E01-AE13-51F7-F82D-02800AF8C209}"/>
              </a:ext>
            </a:extLst>
          </p:cNvPr>
          <p:cNvSpPr>
            <a:spLocks noGrp="1"/>
          </p:cNvSpPr>
          <p:nvPr>
            <p:ph type="dt" sz="half" idx="10"/>
          </p:nvPr>
        </p:nvSpPr>
        <p:spPr/>
        <p:txBody>
          <a:bodyPr/>
          <a:lstStyle>
            <a:lvl1pPr>
              <a:defRPr/>
            </a:lvl1pPr>
          </a:lstStyle>
          <a:p>
            <a:pPr>
              <a:defRPr/>
            </a:pPr>
            <a:fld id="{E289924D-9845-43EB-8637-07679415ACCD}" type="datetimeFigureOut">
              <a:rPr lang="en-US"/>
              <a:pPr>
                <a:defRPr/>
              </a:pPr>
              <a:t>2/3/2026</a:t>
            </a:fld>
            <a:endParaRPr lang="en-US"/>
          </a:p>
        </p:txBody>
      </p:sp>
      <p:sp>
        <p:nvSpPr>
          <p:cNvPr id="6" name="Footer Placeholder 4">
            <a:extLst>
              <a:ext uri="{FF2B5EF4-FFF2-40B4-BE49-F238E27FC236}">
                <a16:creationId xmlns:a16="http://schemas.microsoft.com/office/drawing/2014/main" id="{E3C8FCA0-CC20-7646-8CF4-93ACC082BD5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7300FF3-CA44-DBFB-209F-A507FEFF2769}"/>
              </a:ext>
            </a:extLst>
          </p:cNvPr>
          <p:cNvSpPr>
            <a:spLocks noGrp="1"/>
          </p:cNvSpPr>
          <p:nvPr>
            <p:ph type="sldNum" sz="quarter" idx="12"/>
          </p:nvPr>
        </p:nvSpPr>
        <p:spPr/>
        <p:txBody>
          <a:bodyPr/>
          <a:lstStyle>
            <a:lvl1pPr>
              <a:defRPr/>
            </a:lvl1pPr>
          </a:lstStyle>
          <a:p>
            <a:fld id="{D38AF2E1-77DC-452B-B7A4-FE602D9A8763}" type="slidenum">
              <a:rPr lang="en-US" altLang="en-US"/>
              <a:pPr/>
              <a:t>‹#›</a:t>
            </a:fld>
            <a:endParaRPr lang="en-US" altLang="en-US"/>
          </a:p>
        </p:txBody>
      </p:sp>
    </p:spTree>
    <p:extLst>
      <p:ext uri="{BB962C8B-B14F-4D97-AF65-F5344CB8AC3E}">
        <p14:creationId xmlns:p14="http://schemas.microsoft.com/office/powerpoint/2010/main" val="8049659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BE5A761-95DD-0AC8-2A42-3E563CA63BE2}"/>
              </a:ext>
            </a:extLst>
          </p:cNvPr>
          <p:cNvSpPr>
            <a:spLocks noGrp="1"/>
          </p:cNvSpPr>
          <p:nvPr>
            <p:ph type="dt" sz="half" idx="10"/>
          </p:nvPr>
        </p:nvSpPr>
        <p:spPr/>
        <p:txBody>
          <a:bodyPr/>
          <a:lstStyle>
            <a:lvl1pPr>
              <a:defRPr/>
            </a:lvl1pPr>
          </a:lstStyle>
          <a:p>
            <a:pPr>
              <a:defRPr/>
            </a:pPr>
            <a:fld id="{AF2D84C0-B57D-435D-985F-EEC6387047A3}" type="datetimeFigureOut">
              <a:rPr lang="en-US"/>
              <a:pPr>
                <a:defRPr/>
              </a:pPr>
              <a:t>2/3/2026</a:t>
            </a:fld>
            <a:endParaRPr lang="en-US"/>
          </a:p>
        </p:txBody>
      </p:sp>
      <p:sp>
        <p:nvSpPr>
          <p:cNvPr id="5" name="Footer Placeholder 4">
            <a:extLst>
              <a:ext uri="{FF2B5EF4-FFF2-40B4-BE49-F238E27FC236}">
                <a16:creationId xmlns:a16="http://schemas.microsoft.com/office/drawing/2014/main" id="{553A2944-102B-F553-CA2C-B36B72FA105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341DCE5-C708-ABA3-F17F-1EA8C3E191C2}"/>
              </a:ext>
            </a:extLst>
          </p:cNvPr>
          <p:cNvSpPr>
            <a:spLocks noGrp="1"/>
          </p:cNvSpPr>
          <p:nvPr>
            <p:ph type="sldNum" sz="quarter" idx="12"/>
          </p:nvPr>
        </p:nvSpPr>
        <p:spPr/>
        <p:txBody>
          <a:bodyPr/>
          <a:lstStyle>
            <a:lvl1pPr>
              <a:defRPr/>
            </a:lvl1pPr>
          </a:lstStyle>
          <a:p>
            <a:fld id="{65DB0EBA-EFF3-4535-823E-D6F3332E6CB0}" type="slidenum">
              <a:rPr lang="en-US" altLang="en-US"/>
              <a:pPr/>
              <a:t>‹#›</a:t>
            </a:fld>
            <a:endParaRPr lang="en-US" altLang="en-US"/>
          </a:p>
        </p:txBody>
      </p:sp>
    </p:spTree>
    <p:extLst>
      <p:ext uri="{BB962C8B-B14F-4D97-AF65-F5344CB8AC3E}">
        <p14:creationId xmlns:p14="http://schemas.microsoft.com/office/powerpoint/2010/main" val="40144369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0AF1631E-9354-E7D1-7C1F-3EB5CDCCC405}"/>
              </a:ext>
            </a:extLst>
          </p:cNvPr>
          <p:cNvSpPr>
            <a:spLocks noGrp="1"/>
          </p:cNvSpPr>
          <p:nvPr>
            <p:ph type="dt" sz="half" idx="10"/>
          </p:nvPr>
        </p:nvSpPr>
        <p:spPr/>
        <p:txBody>
          <a:bodyPr/>
          <a:lstStyle>
            <a:lvl1pPr>
              <a:defRPr/>
            </a:lvl1pPr>
          </a:lstStyle>
          <a:p>
            <a:pPr>
              <a:defRPr/>
            </a:pPr>
            <a:fld id="{575C5437-DF6A-4DD6-BAD2-959D5FA99913}" type="datetimeFigureOut">
              <a:rPr lang="en-US"/>
              <a:pPr>
                <a:defRPr/>
              </a:pPr>
              <a:t>2/3/2026</a:t>
            </a:fld>
            <a:endParaRPr lang="en-US"/>
          </a:p>
        </p:txBody>
      </p:sp>
      <p:sp>
        <p:nvSpPr>
          <p:cNvPr id="6" name="Footer Placeholder 4">
            <a:extLst>
              <a:ext uri="{FF2B5EF4-FFF2-40B4-BE49-F238E27FC236}">
                <a16:creationId xmlns:a16="http://schemas.microsoft.com/office/drawing/2014/main" id="{266E7CDF-7FCB-0BA9-E514-67D65D374A8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2410906-DE51-A10B-2CC3-F65512AE4A7B}"/>
              </a:ext>
            </a:extLst>
          </p:cNvPr>
          <p:cNvSpPr>
            <a:spLocks noGrp="1"/>
          </p:cNvSpPr>
          <p:nvPr>
            <p:ph type="sldNum" sz="quarter" idx="12"/>
          </p:nvPr>
        </p:nvSpPr>
        <p:spPr/>
        <p:txBody>
          <a:bodyPr/>
          <a:lstStyle>
            <a:lvl1pPr>
              <a:defRPr/>
            </a:lvl1pPr>
          </a:lstStyle>
          <a:p>
            <a:fld id="{5BBE1194-3114-405E-A005-4E94A5944EA9}" type="slidenum">
              <a:rPr lang="en-US" altLang="en-US"/>
              <a:pPr/>
              <a:t>‹#›</a:t>
            </a:fld>
            <a:endParaRPr lang="en-US" altLang="en-US"/>
          </a:p>
        </p:txBody>
      </p:sp>
    </p:spTree>
    <p:extLst>
      <p:ext uri="{BB962C8B-B14F-4D97-AF65-F5344CB8AC3E}">
        <p14:creationId xmlns:p14="http://schemas.microsoft.com/office/powerpoint/2010/main" val="14239970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B5AE90F-814B-A767-26B4-C1F3AF70F4AF}"/>
              </a:ext>
            </a:extLst>
          </p:cNvPr>
          <p:cNvSpPr>
            <a:spLocks noGrp="1"/>
          </p:cNvSpPr>
          <p:nvPr>
            <p:ph type="dt" sz="half" idx="10"/>
          </p:nvPr>
        </p:nvSpPr>
        <p:spPr/>
        <p:txBody>
          <a:bodyPr/>
          <a:lstStyle>
            <a:lvl1pPr>
              <a:defRPr/>
            </a:lvl1pPr>
          </a:lstStyle>
          <a:p>
            <a:pPr>
              <a:defRPr/>
            </a:pPr>
            <a:fld id="{2AD3BC50-F21F-402D-A889-05F36A4A176C}" type="datetimeFigureOut">
              <a:rPr lang="en-US"/>
              <a:pPr>
                <a:defRPr/>
              </a:pPr>
              <a:t>2/3/2026</a:t>
            </a:fld>
            <a:endParaRPr lang="en-US"/>
          </a:p>
        </p:txBody>
      </p:sp>
      <p:sp>
        <p:nvSpPr>
          <p:cNvPr id="5" name="Footer Placeholder 4">
            <a:extLst>
              <a:ext uri="{FF2B5EF4-FFF2-40B4-BE49-F238E27FC236}">
                <a16:creationId xmlns:a16="http://schemas.microsoft.com/office/drawing/2014/main" id="{4218BFC6-34F7-EA8D-DA80-FB4FF8B5A82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F54902C-B7D6-2C48-2F1C-AFEC2A9E4558}"/>
              </a:ext>
            </a:extLst>
          </p:cNvPr>
          <p:cNvSpPr>
            <a:spLocks noGrp="1"/>
          </p:cNvSpPr>
          <p:nvPr>
            <p:ph type="sldNum" sz="quarter" idx="12"/>
          </p:nvPr>
        </p:nvSpPr>
        <p:spPr/>
        <p:txBody>
          <a:bodyPr/>
          <a:lstStyle>
            <a:lvl1pPr>
              <a:defRPr/>
            </a:lvl1pPr>
          </a:lstStyle>
          <a:p>
            <a:fld id="{D6D3C594-AA47-4C71-A664-1DFCA9EE62EB}" type="slidenum">
              <a:rPr lang="en-US" altLang="en-US"/>
              <a:pPr/>
              <a:t>‹#›</a:t>
            </a:fld>
            <a:endParaRPr lang="en-US" altLang="en-US"/>
          </a:p>
        </p:txBody>
      </p:sp>
    </p:spTree>
    <p:extLst>
      <p:ext uri="{BB962C8B-B14F-4D97-AF65-F5344CB8AC3E}">
        <p14:creationId xmlns:p14="http://schemas.microsoft.com/office/powerpoint/2010/main" val="19774937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B60F4F9-D075-AA34-F556-9F8AD8F6591F}"/>
              </a:ext>
            </a:extLst>
          </p:cNvPr>
          <p:cNvSpPr>
            <a:spLocks noGrp="1"/>
          </p:cNvSpPr>
          <p:nvPr>
            <p:ph type="dt" sz="half" idx="10"/>
          </p:nvPr>
        </p:nvSpPr>
        <p:spPr/>
        <p:txBody>
          <a:bodyPr/>
          <a:lstStyle>
            <a:lvl1pPr>
              <a:defRPr/>
            </a:lvl1pPr>
          </a:lstStyle>
          <a:p>
            <a:pPr>
              <a:defRPr/>
            </a:pPr>
            <a:fld id="{DDC4144C-B488-4E5F-86D3-2FB7ED295808}" type="datetimeFigureOut">
              <a:rPr lang="en-US"/>
              <a:pPr>
                <a:defRPr/>
              </a:pPr>
              <a:t>2/3/2026</a:t>
            </a:fld>
            <a:endParaRPr lang="en-US"/>
          </a:p>
        </p:txBody>
      </p:sp>
      <p:sp>
        <p:nvSpPr>
          <p:cNvPr id="5" name="Footer Placeholder 4">
            <a:extLst>
              <a:ext uri="{FF2B5EF4-FFF2-40B4-BE49-F238E27FC236}">
                <a16:creationId xmlns:a16="http://schemas.microsoft.com/office/drawing/2014/main" id="{D767D7F3-24BA-1894-D6EA-35754C3ECC9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BE2602C-3DD8-01C7-1412-06103FDCD32F}"/>
              </a:ext>
            </a:extLst>
          </p:cNvPr>
          <p:cNvSpPr>
            <a:spLocks noGrp="1"/>
          </p:cNvSpPr>
          <p:nvPr>
            <p:ph type="sldNum" sz="quarter" idx="12"/>
          </p:nvPr>
        </p:nvSpPr>
        <p:spPr/>
        <p:txBody>
          <a:bodyPr/>
          <a:lstStyle>
            <a:lvl1pPr>
              <a:defRPr/>
            </a:lvl1pPr>
          </a:lstStyle>
          <a:p>
            <a:fld id="{BEB27B8C-BA11-429A-A77B-3695ED2E6F95}" type="slidenum">
              <a:rPr lang="en-US" altLang="en-US"/>
              <a:pPr/>
              <a:t>‹#›</a:t>
            </a:fld>
            <a:endParaRPr lang="en-US" altLang="en-US"/>
          </a:p>
        </p:txBody>
      </p:sp>
    </p:spTree>
    <p:extLst>
      <p:ext uri="{BB962C8B-B14F-4D97-AF65-F5344CB8AC3E}">
        <p14:creationId xmlns:p14="http://schemas.microsoft.com/office/powerpoint/2010/main" val="22432446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0F3AE41-5746-3BAF-3250-985AC5D45585}"/>
              </a:ext>
            </a:extLst>
          </p:cNvPr>
          <p:cNvSpPr>
            <a:spLocks noGrp="1"/>
          </p:cNvSpPr>
          <p:nvPr>
            <p:ph type="dt" sz="half" idx="10"/>
          </p:nvPr>
        </p:nvSpPr>
        <p:spPr/>
        <p:txBody>
          <a:bodyPr/>
          <a:lstStyle>
            <a:lvl1pPr>
              <a:defRPr/>
            </a:lvl1pPr>
          </a:lstStyle>
          <a:p>
            <a:pPr>
              <a:defRPr/>
            </a:pPr>
            <a:fld id="{C455DF60-05E6-4515-AABE-1A4D07177BE9}" type="datetimeFigureOut">
              <a:rPr lang="en-US"/>
              <a:pPr>
                <a:defRPr/>
              </a:pPr>
              <a:t>2/3/2026</a:t>
            </a:fld>
            <a:endParaRPr lang="en-US"/>
          </a:p>
        </p:txBody>
      </p:sp>
      <p:sp>
        <p:nvSpPr>
          <p:cNvPr id="5" name="Footer Placeholder 4">
            <a:extLst>
              <a:ext uri="{FF2B5EF4-FFF2-40B4-BE49-F238E27FC236}">
                <a16:creationId xmlns:a16="http://schemas.microsoft.com/office/drawing/2014/main" id="{37903DAD-A252-66BE-E546-12F752E1D55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503826C-E13F-AC4E-1DB1-D1A800382FCC}"/>
              </a:ext>
            </a:extLst>
          </p:cNvPr>
          <p:cNvSpPr>
            <a:spLocks noGrp="1"/>
          </p:cNvSpPr>
          <p:nvPr>
            <p:ph type="sldNum" sz="quarter" idx="12"/>
          </p:nvPr>
        </p:nvSpPr>
        <p:spPr/>
        <p:txBody>
          <a:bodyPr/>
          <a:lstStyle>
            <a:lvl1pPr>
              <a:defRPr/>
            </a:lvl1pPr>
          </a:lstStyle>
          <a:p>
            <a:fld id="{F814F9C9-776C-4677-B355-A8FBD564AE00}" type="slidenum">
              <a:rPr lang="en-US" altLang="en-US"/>
              <a:pPr/>
              <a:t>‹#›</a:t>
            </a:fld>
            <a:endParaRPr lang="en-US" altLang="en-US"/>
          </a:p>
        </p:txBody>
      </p:sp>
    </p:spTree>
    <p:extLst>
      <p:ext uri="{BB962C8B-B14F-4D97-AF65-F5344CB8AC3E}">
        <p14:creationId xmlns:p14="http://schemas.microsoft.com/office/powerpoint/2010/main" val="12821498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76040DA6-2A83-4A12-810F-27261007B01B}"/>
              </a:ext>
            </a:extLst>
          </p:cNvPr>
          <p:cNvSpPr>
            <a:spLocks noGrp="1"/>
          </p:cNvSpPr>
          <p:nvPr>
            <p:ph type="dt" sz="half" idx="10"/>
          </p:nvPr>
        </p:nvSpPr>
        <p:spPr/>
        <p:txBody>
          <a:bodyPr/>
          <a:lstStyle>
            <a:lvl1pPr>
              <a:defRPr/>
            </a:lvl1pPr>
          </a:lstStyle>
          <a:p>
            <a:pPr>
              <a:defRPr/>
            </a:pPr>
            <a:fld id="{1255FE62-31EC-4312-807B-A70CEBCF6369}" type="datetimeFigureOut">
              <a:rPr lang="en-US"/>
              <a:pPr>
                <a:defRPr/>
              </a:pPr>
              <a:t>2/3/2026</a:t>
            </a:fld>
            <a:endParaRPr lang="en-US"/>
          </a:p>
        </p:txBody>
      </p:sp>
      <p:sp>
        <p:nvSpPr>
          <p:cNvPr id="6" name="Footer Placeholder 4">
            <a:extLst>
              <a:ext uri="{FF2B5EF4-FFF2-40B4-BE49-F238E27FC236}">
                <a16:creationId xmlns:a16="http://schemas.microsoft.com/office/drawing/2014/main" id="{E3011559-731D-852A-C6D7-86A97E2D665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3D2583F-B5F2-7991-6151-E5F0030BD77C}"/>
              </a:ext>
            </a:extLst>
          </p:cNvPr>
          <p:cNvSpPr>
            <a:spLocks noGrp="1"/>
          </p:cNvSpPr>
          <p:nvPr>
            <p:ph type="sldNum" sz="quarter" idx="12"/>
          </p:nvPr>
        </p:nvSpPr>
        <p:spPr/>
        <p:txBody>
          <a:bodyPr/>
          <a:lstStyle>
            <a:lvl1pPr>
              <a:defRPr/>
            </a:lvl1pPr>
          </a:lstStyle>
          <a:p>
            <a:fld id="{1FF8EA91-DAB0-4852-9ECC-2B080254ADE9}" type="slidenum">
              <a:rPr lang="en-US" altLang="en-US"/>
              <a:pPr/>
              <a:t>‹#›</a:t>
            </a:fld>
            <a:endParaRPr lang="en-US" altLang="en-US"/>
          </a:p>
        </p:txBody>
      </p:sp>
    </p:spTree>
    <p:extLst>
      <p:ext uri="{BB962C8B-B14F-4D97-AF65-F5344CB8AC3E}">
        <p14:creationId xmlns:p14="http://schemas.microsoft.com/office/powerpoint/2010/main" val="7294600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C3365516-FC41-BEDC-58B2-6EAE21612B64}"/>
              </a:ext>
            </a:extLst>
          </p:cNvPr>
          <p:cNvSpPr>
            <a:spLocks noGrp="1"/>
          </p:cNvSpPr>
          <p:nvPr>
            <p:ph type="dt" sz="half" idx="10"/>
          </p:nvPr>
        </p:nvSpPr>
        <p:spPr/>
        <p:txBody>
          <a:bodyPr/>
          <a:lstStyle>
            <a:lvl1pPr>
              <a:defRPr/>
            </a:lvl1pPr>
          </a:lstStyle>
          <a:p>
            <a:pPr>
              <a:defRPr/>
            </a:pPr>
            <a:fld id="{BB70CB4F-A664-465F-90A7-358ECCBC2135}" type="datetimeFigureOut">
              <a:rPr lang="en-US"/>
              <a:pPr>
                <a:defRPr/>
              </a:pPr>
              <a:t>2/3/2026</a:t>
            </a:fld>
            <a:endParaRPr lang="en-US"/>
          </a:p>
        </p:txBody>
      </p:sp>
      <p:sp>
        <p:nvSpPr>
          <p:cNvPr id="8" name="Footer Placeholder 4">
            <a:extLst>
              <a:ext uri="{FF2B5EF4-FFF2-40B4-BE49-F238E27FC236}">
                <a16:creationId xmlns:a16="http://schemas.microsoft.com/office/drawing/2014/main" id="{C657B3C0-A43D-6343-3AFB-A37990A89F60}"/>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77BAFA6D-AC06-449C-BC7B-D0D8ADE7AEBA}"/>
              </a:ext>
            </a:extLst>
          </p:cNvPr>
          <p:cNvSpPr>
            <a:spLocks noGrp="1"/>
          </p:cNvSpPr>
          <p:nvPr>
            <p:ph type="sldNum" sz="quarter" idx="12"/>
          </p:nvPr>
        </p:nvSpPr>
        <p:spPr/>
        <p:txBody>
          <a:bodyPr/>
          <a:lstStyle>
            <a:lvl1pPr>
              <a:defRPr/>
            </a:lvl1pPr>
          </a:lstStyle>
          <a:p>
            <a:fld id="{A5D245E9-2D4A-4D7A-805E-310DDFA66DCE}" type="slidenum">
              <a:rPr lang="en-US" altLang="en-US"/>
              <a:pPr/>
              <a:t>‹#›</a:t>
            </a:fld>
            <a:endParaRPr lang="en-US" altLang="en-US"/>
          </a:p>
        </p:txBody>
      </p:sp>
    </p:spTree>
    <p:extLst>
      <p:ext uri="{BB962C8B-B14F-4D97-AF65-F5344CB8AC3E}">
        <p14:creationId xmlns:p14="http://schemas.microsoft.com/office/powerpoint/2010/main" val="36602506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669B0568-BEE9-96A2-9436-ECBD6E1EA943}"/>
              </a:ext>
            </a:extLst>
          </p:cNvPr>
          <p:cNvSpPr>
            <a:spLocks noGrp="1"/>
          </p:cNvSpPr>
          <p:nvPr>
            <p:ph type="dt" sz="half" idx="10"/>
          </p:nvPr>
        </p:nvSpPr>
        <p:spPr/>
        <p:txBody>
          <a:bodyPr/>
          <a:lstStyle>
            <a:lvl1pPr>
              <a:defRPr/>
            </a:lvl1pPr>
          </a:lstStyle>
          <a:p>
            <a:pPr>
              <a:defRPr/>
            </a:pPr>
            <a:fld id="{87F771F2-0A35-45F7-B906-5BE412E9DCB8}" type="datetimeFigureOut">
              <a:rPr lang="en-US"/>
              <a:pPr>
                <a:defRPr/>
              </a:pPr>
              <a:t>2/3/2026</a:t>
            </a:fld>
            <a:endParaRPr lang="en-US"/>
          </a:p>
        </p:txBody>
      </p:sp>
      <p:sp>
        <p:nvSpPr>
          <p:cNvPr id="4" name="Footer Placeholder 4">
            <a:extLst>
              <a:ext uri="{FF2B5EF4-FFF2-40B4-BE49-F238E27FC236}">
                <a16:creationId xmlns:a16="http://schemas.microsoft.com/office/drawing/2014/main" id="{D241F632-1108-F273-A903-ECF4F940566F}"/>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311B322F-029B-B3D3-22AB-81A0779FE899}"/>
              </a:ext>
            </a:extLst>
          </p:cNvPr>
          <p:cNvSpPr>
            <a:spLocks noGrp="1"/>
          </p:cNvSpPr>
          <p:nvPr>
            <p:ph type="sldNum" sz="quarter" idx="12"/>
          </p:nvPr>
        </p:nvSpPr>
        <p:spPr/>
        <p:txBody>
          <a:bodyPr/>
          <a:lstStyle>
            <a:lvl1pPr>
              <a:defRPr/>
            </a:lvl1pPr>
          </a:lstStyle>
          <a:p>
            <a:fld id="{CCE3F06C-9B33-4A8F-BF2B-DF310D71597A}" type="slidenum">
              <a:rPr lang="en-US" altLang="en-US"/>
              <a:pPr/>
              <a:t>‹#›</a:t>
            </a:fld>
            <a:endParaRPr lang="en-US" altLang="en-US"/>
          </a:p>
        </p:txBody>
      </p:sp>
    </p:spTree>
    <p:extLst>
      <p:ext uri="{BB962C8B-B14F-4D97-AF65-F5344CB8AC3E}">
        <p14:creationId xmlns:p14="http://schemas.microsoft.com/office/powerpoint/2010/main" val="10020652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22ADD1C-1F3A-8E65-42AB-72BDAC096A0C}"/>
              </a:ext>
            </a:extLst>
          </p:cNvPr>
          <p:cNvSpPr>
            <a:spLocks noGrp="1"/>
          </p:cNvSpPr>
          <p:nvPr>
            <p:ph type="dt" sz="half" idx="10"/>
          </p:nvPr>
        </p:nvSpPr>
        <p:spPr/>
        <p:txBody>
          <a:bodyPr/>
          <a:lstStyle>
            <a:lvl1pPr>
              <a:defRPr/>
            </a:lvl1pPr>
          </a:lstStyle>
          <a:p>
            <a:pPr>
              <a:defRPr/>
            </a:pPr>
            <a:fld id="{C579132A-742C-4DF6-97A3-17F201605F28}" type="datetimeFigureOut">
              <a:rPr lang="en-US"/>
              <a:pPr>
                <a:defRPr/>
              </a:pPr>
              <a:t>2/3/2026</a:t>
            </a:fld>
            <a:endParaRPr lang="en-US"/>
          </a:p>
        </p:txBody>
      </p:sp>
      <p:sp>
        <p:nvSpPr>
          <p:cNvPr id="3" name="Footer Placeholder 4">
            <a:extLst>
              <a:ext uri="{FF2B5EF4-FFF2-40B4-BE49-F238E27FC236}">
                <a16:creationId xmlns:a16="http://schemas.microsoft.com/office/drawing/2014/main" id="{784AF669-814A-61E8-04E4-C425F0374AAD}"/>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77F7A246-77A1-D9CB-B6C7-7E1C3AD0A6EB}"/>
              </a:ext>
            </a:extLst>
          </p:cNvPr>
          <p:cNvSpPr>
            <a:spLocks noGrp="1"/>
          </p:cNvSpPr>
          <p:nvPr>
            <p:ph type="sldNum" sz="quarter" idx="12"/>
          </p:nvPr>
        </p:nvSpPr>
        <p:spPr/>
        <p:txBody>
          <a:bodyPr/>
          <a:lstStyle>
            <a:lvl1pPr>
              <a:defRPr/>
            </a:lvl1pPr>
          </a:lstStyle>
          <a:p>
            <a:fld id="{77BEE192-908E-48FF-A0DB-F9F1FEF1A671}" type="slidenum">
              <a:rPr lang="en-US" altLang="en-US"/>
              <a:pPr/>
              <a:t>‹#›</a:t>
            </a:fld>
            <a:endParaRPr lang="en-US" altLang="en-US"/>
          </a:p>
        </p:txBody>
      </p:sp>
    </p:spTree>
    <p:extLst>
      <p:ext uri="{BB962C8B-B14F-4D97-AF65-F5344CB8AC3E}">
        <p14:creationId xmlns:p14="http://schemas.microsoft.com/office/powerpoint/2010/main" val="19604107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052D0B54-56BC-0E1F-618C-FE1045C21A87}"/>
              </a:ext>
            </a:extLst>
          </p:cNvPr>
          <p:cNvSpPr>
            <a:spLocks noGrp="1"/>
          </p:cNvSpPr>
          <p:nvPr>
            <p:ph type="dt" sz="half" idx="10"/>
          </p:nvPr>
        </p:nvSpPr>
        <p:spPr/>
        <p:txBody>
          <a:bodyPr/>
          <a:lstStyle>
            <a:lvl1pPr>
              <a:defRPr/>
            </a:lvl1pPr>
          </a:lstStyle>
          <a:p>
            <a:pPr>
              <a:defRPr/>
            </a:pPr>
            <a:fld id="{37A506E7-399B-42E7-B7E1-F683C780EFAF}" type="datetimeFigureOut">
              <a:rPr lang="en-US"/>
              <a:pPr>
                <a:defRPr/>
              </a:pPr>
              <a:t>2/3/2026</a:t>
            </a:fld>
            <a:endParaRPr lang="en-US"/>
          </a:p>
        </p:txBody>
      </p:sp>
      <p:sp>
        <p:nvSpPr>
          <p:cNvPr id="6" name="Footer Placeholder 4">
            <a:extLst>
              <a:ext uri="{FF2B5EF4-FFF2-40B4-BE49-F238E27FC236}">
                <a16:creationId xmlns:a16="http://schemas.microsoft.com/office/drawing/2014/main" id="{A8F881AA-FAA3-01DE-A6A0-11BC2DB1799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2ACFFC1-636E-EE91-AB6F-D47327D1BE57}"/>
              </a:ext>
            </a:extLst>
          </p:cNvPr>
          <p:cNvSpPr>
            <a:spLocks noGrp="1"/>
          </p:cNvSpPr>
          <p:nvPr>
            <p:ph type="sldNum" sz="quarter" idx="12"/>
          </p:nvPr>
        </p:nvSpPr>
        <p:spPr/>
        <p:txBody>
          <a:bodyPr/>
          <a:lstStyle>
            <a:lvl1pPr>
              <a:defRPr/>
            </a:lvl1pPr>
          </a:lstStyle>
          <a:p>
            <a:fld id="{A80F9AA3-03C9-449B-8E83-24692A4B2808}" type="slidenum">
              <a:rPr lang="en-US" altLang="en-US"/>
              <a:pPr/>
              <a:t>‹#›</a:t>
            </a:fld>
            <a:endParaRPr lang="en-US" altLang="en-US"/>
          </a:p>
        </p:txBody>
      </p:sp>
    </p:spTree>
    <p:extLst>
      <p:ext uri="{BB962C8B-B14F-4D97-AF65-F5344CB8AC3E}">
        <p14:creationId xmlns:p14="http://schemas.microsoft.com/office/powerpoint/2010/main" val="1199463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9D877454-8347-CE0B-9623-24582BA9C6FA}"/>
              </a:ext>
            </a:extLst>
          </p:cNvPr>
          <p:cNvSpPr>
            <a:spLocks noGrp="1"/>
          </p:cNvSpPr>
          <p:nvPr>
            <p:ph type="dt" sz="half" idx="10"/>
          </p:nvPr>
        </p:nvSpPr>
        <p:spPr/>
        <p:txBody>
          <a:bodyPr/>
          <a:lstStyle>
            <a:lvl1pPr>
              <a:defRPr/>
            </a:lvl1pPr>
          </a:lstStyle>
          <a:p>
            <a:pPr>
              <a:defRPr/>
            </a:pPr>
            <a:fld id="{B36FDB4C-E85D-44F7-B848-8018DDE493EC}" type="datetimeFigureOut">
              <a:rPr lang="en-US"/>
              <a:pPr>
                <a:defRPr/>
              </a:pPr>
              <a:t>2/3/2026</a:t>
            </a:fld>
            <a:endParaRPr lang="en-US"/>
          </a:p>
        </p:txBody>
      </p:sp>
      <p:sp>
        <p:nvSpPr>
          <p:cNvPr id="6" name="Footer Placeholder 4">
            <a:extLst>
              <a:ext uri="{FF2B5EF4-FFF2-40B4-BE49-F238E27FC236}">
                <a16:creationId xmlns:a16="http://schemas.microsoft.com/office/drawing/2014/main" id="{062F20F1-29CD-070F-C7F3-AB792EC59A5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0B63DE6-85A1-BFD2-E358-13F3D029DE3E}"/>
              </a:ext>
            </a:extLst>
          </p:cNvPr>
          <p:cNvSpPr>
            <a:spLocks noGrp="1"/>
          </p:cNvSpPr>
          <p:nvPr>
            <p:ph type="sldNum" sz="quarter" idx="12"/>
          </p:nvPr>
        </p:nvSpPr>
        <p:spPr/>
        <p:txBody>
          <a:bodyPr/>
          <a:lstStyle>
            <a:lvl1pPr>
              <a:defRPr/>
            </a:lvl1pPr>
          </a:lstStyle>
          <a:p>
            <a:fld id="{E30B01B0-9E27-4EC5-A1C6-929DC64608DF}" type="slidenum">
              <a:rPr lang="en-US" altLang="en-US"/>
              <a:pPr/>
              <a:t>‹#›</a:t>
            </a:fld>
            <a:endParaRPr lang="en-US" altLang="en-US"/>
          </a:p>
        </p:txBody>
      </p:sp>
    </p:spTree>
    <p:extLst>
      <p:ext uri="{BB962C8B-B14F-4D97-AF65-F5344CB8AC3E}">
        <p14:creationId xmlns:p14="http://schemas.microsoft.com/office/powerpoint/2010/main" val="23228936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F3F19503-812C-EBB6-1726-1B99A5CC43D7}"/>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C1A94B5-04ED-825C-214F-4F45EBDDF6D1}"/>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731A7B23-691A-80BA-32BA-E86C1CCF5C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pPr>
              <a:defRPr/>
            </a:pPr>
            <a:fld id="{D83B52DE-20F3-4A55-8FE6-E7D010CD61AF}" type="datetimeFigureOut">
              <a:rPr lang="en-US"/>
              <a:pPr>
                <a:defRPr/>
              </a:pPr>
              <a:t>2/3/2026</a:t>
            </a:fld>
            <a:endParaRPr lang="en-US"/>
          </a:p>
        </p:txBody>
      </p:sp>
      <p:sp>
        <p:nvSpPr>
          <p:cNvPr id="5" name="Footer Placeholder 4">
            <a:extLst>
              <a:ext uri="{FF2B5EF4-FFF2-40B4-BE49-F238E27FC236}">
                <a16:creationId xmlns:a16="http://schemas.microsoft.com/office/drawing/2014/main" id="{0CE757EC-7480-8582-6570-3FA9CAB89A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96F0EA4B-AE30-A206-13FF-2BF12C2BC487}"/>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767676"/>
                </a:solidFill>
              </a:defRPr>
            </a:lvl1pPr>
          </a:lstStyle>
          <a:p>
            <a:fld id="{96BD7622-DCBF-4AB8-B665-A4809F29FA95}"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Aptos Display" panose="020B0004020202020204" pitchFamily="34" charset="0"/>
        </a:defRPr>
      </a:lvl2pPr>
      <a:lvl3pPr algn="l" rtl="0" eaLnBrk="0" fontAlgn="base" hangingPunct="0">
        <a:lnSpc>
          <a:spcPct val="90000"/>
        </a:lnSpc>
        <a:spcBef>
          <a:spcPct val="0"/>
        </a:spcBef>
        <a:spcAft>
          <a:spcPct val="0"/>
        </a:spcAft>
        <a:defRPr sz="4400">
          <a:solidFill>
            <a:schemeClr val="tx1"/>
          </a:solidFill>
          <a:latin typeface="Aptos Display" panose="020B0004020202020204" pitchFamily="34" charset="0"/>
        </a:defRPr>
      </a:lvl3pPr>
      <a:lvl4pPr algn="l" rtl="0" eaLnBrk="0" fontAlgn="base" hangingPunct="0">
        <a:lnSpc>
          <a:spcPct val="90000"/>
        </a:lnSpc>
        <a:spcBef>
          <a:spcPct val="0"/>
        </a:spcBef>
        <a:spcAft>
          <a:spcPct val="0"/>
        </a:spcAft>
        <a:defRPr sz="4400">
          <a:solidFill>
            <a:schemeClr val="tx1"/>
          </a:solidFill>
          <a:latin typeface="Aptos Display" panose="020B0004020202020204" pitchFamily="34" charset="0"/>
        </a:defRPr>
      </a:lvl4pPr>
      <a:lvl5pPr algn="l" rtl="0" eaLnBrk="0" fontAlgn="base" hangingPunct="0">
        <a:lnSpc>
          <a:spcPct val="90000"/>
        </a:lnSpc>
        <a:spcBef>
          <a:spcPct val="0"/>
        </a:spcBef>
        <a:spcAft>
          <a:spcPct val="0"/>
        </a:spcAft>
        <a:defRPr sz="4400">
          <a:solidFill>
            <a:schemeClr val="tx1"/>
          </a:solidFill>
          <a:latin typeface="Aptos Display" panose="020B0004020202020204" pitchFamily="34" charset="0"/>
        </a:defRPr>
      </a:lvl5pPr>
      <a:lvl6pPr marL="457200" algn="l" rtl="0" fontAlgn="base">
        <a:lnSpc>
          <a:spcPct val="90000"/>
        </a:lnSpc>
        <a:spcBef>
          <a:spcPct val="0"/>
        </a:spcBef>
        <a:spcAft>
          <a:spcPct val="0"/>
        </a:spcAft>
        <a:defRPr sz="4400">
          <a:solidFill>
            <a:schemeClr val="tx1"/>
          </a:solidFill>
          <a:latin typeface="Aptos Display" panose="020B0004020202020204" pitchFamily="34" charset="0"/>
        </a:defRPr>
      </a:lvl6pPr>
      <a:lvl7pPr marL="914400" algn="l" rtl="0" fontAlgn="base">
        <a:lnSpc>
          <a:spcPct val="90000"/>
        </a:lnSpc>
        <a:spcBef>
          <a:spcPct val="0"/>
        </a:spcBef>
        <a:spcAft>
          <a:spcPct val="0"/>
        </a:spcAft>
        <a:defRPr sz="4400">
          <a:solidFill>
            <a:schemeClr val="tx1"/>
          </a:solidFill>
          <a:latin typeface="Aptos Display" panose="020B0004020202020204" pitchFamily="34" charset="0"/>
        </a:defRPr>
      </a:lvl7pPr>
      <a:lvl8pPr marL="1371600" algn="l" rtl="0" fontAlgn="base">
        <a:lnSpc>
          <a:spcPct val="90000"/>
        </a:lnSpc>
        <a:spcBef>
          <a:spcPct val="0"/>
        </a:spcBef>
        <a:spcAft>
          <a:spcPct val="0"/>
        </a:spcAft>
        <a:defRPr sz="4400">
          <a:solidFill>
            <a:schemeClr val="tx1"/>
          </a:solidFill>
          <a:latin typeface="Aptos Display" panose="020B0004020202020204" pitchFamily="34" charset="0"/>
        </a:defRPr>
      </a:lvl8pPr>
      <a:lvl9pPr marL="1828800" algn="l" rtl="0" fontAlgn="base">
        <a:lnSpc>
          <a:spcPct val="90000"/>
        </a:lnSpc>
        <a:spcBef>
          <a:spcPct val="0"/>
        </a:spcBef>
        <a:spcAft>
          <a:spcPct val="0"/>
        </a:spcAft>
        <a:defRPr sz="4400">
          <a:solidFill>
            <a:schemeClr val="tx1"/>
          </a:solidFill>
          <a:latin typeface="Aptos Display" panose="020B000402020202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C8C142BB-B61B-ED05-C319-AE91331EFB9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60086816-0A7C-D98F-5AAC-2570692A9551}"/>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4020D28B-B756-F070-D255-E33E6CFD52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shade val="82000"/>
                  </a:schemeClr>
                </a:solidFill>
                <a:latin typeface="+mn-lt"/>
              </a:defRPr>
            </a:lvl1pPr>
          </a:lstStyle>
          <a:p>
            <a:pPr>
              <a:defRPr/>
            </a:pPr>
            <a:fld id="{D1B7DA4F-1E94-4A41-B2F3-524681DA682E}" type="datetimeFigureOut">
              <a:rPr lang="en-US"/>
              <a:pPr>
                <a:defRPr/>
              </a:pPr>
              <a:t>2/3/2026</a:t>
            </a:fld>
            <a:endParaRPr lang="en-US"/>
          </a:p>
        </p:txBody>
      </p:sp>
      <p:sp>
        <p:nvSpPr>
          <p:cNvPr id="5" name="Footer Placeholder 4">
            <a:extLst>
              <a:ext uri="{FF2B5EF4-FFF2-40B4-BE49-F238E27FC236}">
                <a16:creationId xmlns:a16="http://schemas.microsoft.com/office/drawing/2014/main" id="{7FF06380-6131-E624-9268-039AAE802DA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shade val="82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98368AAA-6152-5B74-6080-89835B4B4FEE}"/>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EAEAEA"/>
                </a:solidFill>
                <a:latin typeface="Aptos" panose="020B0004020202020204" pitchFamily="34" charset="0"/>
              </a:defRPr>
            </a:lvl1pPr>
          </a:lstStyle>
          <a:p>
            <a:fld id="{23A6108E-9172-4C8D-8864-52FF77462585}" type="slidenum">
              <a:rPr lang="en-US" altLang="en-US"/>
              <a:pPr/>
              <a:t>‹#›</a:t>
            </a:fld>
            <a:endParaRPr lang="en-US" altLang="en-US"/>
          </a:p>
        </p:txBody>
      </p:sp>
    </p:spTree>
  </p:cSld>
  <p:clrMap bg1="dk1" tx1="lt1" bg2="dk2" tx2="lt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Aptos Display" panose="020B0004020202020204" pitchFamily="34" charset="0"/>
        </a:defRPr>
      </a:lvl2pPr>
      <a:lvl3pPr algn="l" rtl="0" eaLnBrk="0" fontAlgn="base" hangingPunct="0">
        <a:lnSpc>
          <a:spcPct val="90000"/>
        </a:lnSpc>
        <a:spcBef>
          <a:spcPct val="0"/>
        </a:spcBef>
        <a:spcAft>
          <a:spcPct val="0"/>
        </a:spcAft>
        <a:defRPr sz="4400">
          <a:solidFill>
            <a:schemeClr val="tx1"/>
          </a:solidFill>
          <a:latin typeface="Aptos Display" panose="020B0004020202020204" pitchFamily="34" charset="0"/>
        </a:defRPr>
      </a:lvl3pPr>
      <a:lvl4pPr algn="l" rtl="0" eaLnBrk="0" fontAlgn="base" hangingPunct="0">
        <a:lnSpc>
          <a:spcPct val="90000"/>
        </a:lnSpc>
        <a:spcBef>
          <a:spcPct val="0"/>
        </a:spcBef>
        <a:spcAft>
          <a:spcPct val="0"/>
        </a:spcAft>
        <a:defRPr sz="4400">
          <a:solidFill>
            <a:schemeClr val="tx1"/>
          </a:solidFill>
          <a:latin typeface="Aptos Display" panose="020B0004020202020204" pitchFamily="34" charset="0"/>
        </a:defRPr>
      </a:lvl4pPr>
      <a:lvl5pPr algn="l" rtl="0" eaLnBrk="0" fontAlgn="base" hangingPunct="0">
        <a:lnSpc>
          <a:spcPct val="90000"/>
        </a:lnSpc>
        <a:spcBef>
          <a:spcPct val="0"/>
        </a:spcBef>
        <a:spcAft>
          <a:spcPct val="0"/>
        </a:spcAft>
        <a:defRPr sz="4400">
          <a:solidFill>
            <a:schemeClr val="tx1"/>
          </a:solidFill>
          <a:latin typeface="Aptos Display" panose="020B0004020202020204" pitchFamily="34" charset="0"/>
        </a:defRPr>
      </a:lvl5pPr>
      <a:lvl6pPr marL="457200" algn="l" rtl="0" eaLnBrk="1" fontAlgn="base" hangingPunct="1">
        <a:lnSpc>
          <a:spcPct val="90000"/>
        </a:lnSpc>
        <a:spcBef>
          <a:spcPct val="0"/>
        </a:spcBef>
        <a:spcAft>
          <a:spcPct val="0"/>
        </a:spcAft>
        <a:defRPr sz="4400">
          <a:solidFill>
            <a:schemeClr val="tx1"/>
          </a:solidFill>
          <a:latin typeface="Aptos Display" panose="020B0004020202020204" pitchFamily="34" charset="0"/>
        </a:defRPr>
      </a:lvl6pPr>
      <a:lvl7pPr marL="914400" algn="l" rtl="0" eaLnBrk="1" fontAlgn="base" hangingPunct="1">
        <a:lnSpc>
          <a:spcPct val="90000"/>
        </a:lnSpc>
        <a:spcBef>
          <a:spcPct val="0"/>
        </a:spcBef>
        <a:spcAft>
          <a:spcPct val="0"/>
        </a:spcAft>
        <a:defRPr sz="4400">
          <a:solidFill>
            <a:schemeClr val="tx1"/>
          </a:solidFill>
          <a:latin typeface="Aptos Display" panose="020B0004020202020204" pitchFamily="34" charset="0"/>
        </a:defRPr>
      </a:lvl7pPr>
      <a:lvl8pPr marL="1371600" algn="l" rtl="0" eaLnBrk="1" fontAlgn="base" hangingPunct="1">
        <a:lnSpc>
          <a:spcPct val="90000"/>
        </a:lnSpc>
        <a:spcBef>
          <a:spcPct val="0"/>
        </a:spcBef>
        <a:spcAft>
          <a:spcPct val="0"/>
        </a:spcAft>
        <a:defRPr sz="4400">
          <a:solidFill>
            <a:schemeClr val="tx1"/>
          </a:solidFill>
          <a:latin typeface="Aptos Display" panose="020B0004020202020204" pitchFamily="34" charset="0"/>
        </a:defRPr>
      </a:lvl8pPr>
      <a:lvl9pPr marL="1828800" algn="l" rtl="0" eaLnBrk="1" fontAlgn="base" hangingPunct="1">
        <a:lnSpc>
          <a:spcPct val="90000"/>
        </a:lnSpc>
        <a:spcBef>
          <a:spcPct val="0"/>
        </a:spcBef>
        <a:spcAft>
          <a:spcPct val="0"/>
        </a:spcAft>
        <a:defRPr sz="4400">
          <a:solidFill>
            <a:schemeClr val="tx1"/>
          </a:solidFill>
          <a:latin typeface="Aptos Display" panose="020B000402020202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audio" Target="../media/media10.WAV"/><Relationship Id="rId7" Type="http://schemas.openxmlformats.org/officeDocument/2006/relationships/image" Target="../media/image2.png"/><Relationship Id="rId2" Type="http://schemas.microsoft.com/office/2007/relationships/media" Target="../media/media10.WAV"/><Relationship Id="rId1" Type="http://schemas.openxmlformats.org/officeDocument/2006/relationships/tags" Target="../tags/tag6.xml"/><Relationship Id="rId6" Type="http://schemas.openxmlformats.org/officeDocument/2006/relationships/image" Target="../media/image16.png"/><Relationship Id="rId5" Type="http://schemas.openxmlformats.org/officeDocument/2006/relationships/image" Target="../media/image17.png"/><Relationship Id="rId4"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2.png"/><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2.WAV"/><Relationship Id="rId1" Type="http://schemas.microsoft.com/office/2007/relationships/media" Target="../media/media12.WAV"/><Relationship Id="rId5" Type="http://schemas.openxmlformats.org/officeDocument/2006/relationships/image" Target="../media/image2.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3.WAV"/><Relationship Id="rId1" Type="http://schemas.microsoft.com/office/2007/relationships/media" Target="../media/media13.WAV"/><Relationship Id="rId5" Type="http://schemas.openxmlformats.org/officeDocument/2006/relationships/image" Target="../media/image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audio" Target="../media/media14.WAV"/><Relationship Id="rId7" Type="http://schemas.openxmlformats.org/officeDocument/2006/relationships/image" Target="../media/image2.png"/><Relationship Id="rId2" Type="http://schemas.microsoft.com/office/2007/relationships/media" Target="../media/media14.WAV"/><Relationship Id="rId1" Type="http://schemas.openxmlformats.org/officeDocument/2006/relationships/tags" Target="../tags/tag7.xml"/><Relationship Id="rId6" Type="http://schemas.openxmlformats.org/officeDocument/2006/relationships/image" Target="../media/image16.png"/><Relationship Id="rId5" Type="http://schemas.openxmlformats.org/officeDocument/2006/relationships/image" Target="../media/image22.png"/><Relationship Id="rId4"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5" Type="http://schemas.openxmlformats.org/officeDocument/2006/relationships/image" Target="../media/image2.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audio" Target="../media/media16.WAV"/><Relationship Id="rId7" Type="http://schemas.openxmlformats.org/officeDocument/2006/relationships/image" Target="../media/image2.png"/><Relationship Id="rId2" Type="http://schemas.microsoft.com/office/2007/relationships/media" Target="../media/media16.WAV"/><Relationship Id="rId1" Type="http://schemas.openxmlformats.org/officeDocument/2006/relationships/tags" Target="../tags/tag8.xml"/><Relationship Id="rId6" Type="http://schemas.openxmlformats.org/officeDocument/2006/relationships/image" Target="../media/image24.png"/><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7.WAV"/><Relationship Id="rId7" Type="http://schemas.openxmlformats.org/officeDocument/2006/relationships/image" Target="../media/image27.png"/><Relationship Id="rId2" Type="http://schemas.microsoft.com/office/2007/relationships/media" Target="../media/media17.WAV"/><Relationship Id="rId1" Type="http://schemas.openxmlformats.org/officeDocument/2006/relationships/tags" Target="../tags/tag9.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AV"/><Relationship Id="rId1" Type="http://schemas.microsoft.com/office/2007/relationships/media" Target="../media/media18.WAV"/><Relationship Id="rId5" Type="http://schemas.openxmlformats.org/officeDocument/2006/relationships/image" Target="../media/image2.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audio" Target="../media/media19.WAV"/><Relationship Id="rId7" Type="http://schemas.openxmlformats.org/officeDocument/2006/relationships/image" Target="../media/image2.png"/><Relationship Id="rId2" Type="http://schemas.microsoft.com/office/2007/relationships/media" Target="../media/media19.WAV"/><Relationship Id="rId1" Type="http://schemas.openxmlformats.org/officeDocument/2006/relationships/tags" Target="../tags/tag10.xml"/><Relationship Id="rId6" Type="http://schemas.openxmlformats.org/officeDocument/2006/relationships/image" Target="../media/image27.png"/><Relationship Id="rId5" Type="http://schemas.openxmlformats.org/officeDocument/2006/relationships/image" Target="../media/image29.png"/><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audio" Target="../media/media2.WAV"/><Relationship Id="rId2" Type="http://schemas.microsoft.com/office/2007/relationships/media" Target="../media/media2.WAV"/><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audio" Target="../media/media20.WAV"/><Relationship Id="rId7" Type="http://schemas.openxmlformats.org/officeDocument/2006/relationships/image" Target="../media/image2.png"/><Relationship Id="rId2" Type="http://schemas.microsoft.com/office/2007/relationships/media" Target="../media/media20.WAV"/><Relationship Id="rId1" Type="http://schemas.openxmlformats.org/officeDocument/2006/relationships/tags" Target="../tags/tag11.xml"/><Relationship Id="rId6" Type="http://schemas.openxmlformats.org/officeDocument/2006/relationships/image" Target="../media/image10.png"/><Relationship Id="rId5" Type="http://schemas.openxmlformats.org/officeDocument/2006/relationships/image" Target="../media/image30.png"/><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AV"/><Relationship Id="rId1" Type="http://schemas.microsoft.com/office/2007/relationships/media" Target="../media/media21.WAV"/><Relationship Id="rId5" Type="http://schemas.openxmlformats.org/officeDocument/2006/relationships/image" Target="../media/image2.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AV"/><Relationship Id="rId1" Type="http://schemas.microsoft.com/office/2007/relationships/media" Target="../media/media22.WAV"/><Relationship Id="rId5" Type="http://schemas.openxmlformats.org/officeDocument/2006/relationships/image" Target="../media/image2.png"/><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AV"/><Relationship Id="rId1" Type="http://schemas.microsoft.com/office/2007/relationships/media" Target="../media/media23.WAV"/><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WAV"/><Relationship Id="rId1" Type="http://schemas.microsoft.com/office/2007/relationships/media" Target="../media/media24.WAV"/><Relationship Id="rId5" Type="http://schemas.openxmlformats.org/officeDocument/2006/relationships/image" Target="../media/image2.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WAV"/><Relationship Id="rId1" Type="http://schemas.microsoft.com/office/2007/relationships/media" Target="../media/media25.WAV"/><Relationship Id="rId5" Type="http://schemas.openxmlformats.org/officeDocument/2006/relationships/image" Target="../media/image2.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WAV"/><Relationship Id="rId1" Type="http://schemas.microsoft.com/office/2007/relationships/media" Target="../media/media26.WAV"/><Relationship Id="rId5" Type="http://schemas.openxmlformats.org/officeDocument/2006/relationships/image" Target="../media/image2.png"/><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7.WAV"/><Relationship Id="rId1" Type="http://schemas.microsoft.com/office/2007/relationships/media" Target="../media/media27.WAV"/><Relationship Id="rId6" Type="http://schemas.openxmlformats.org/officeDocument/2006/relationships/image" Target="../media/image2.png"/><Relationship Id="rId5" Type="http://schemas.openxmlformats.org/officeDocument/2006/relationships/image" Target="../media/image37.pn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8" Type="http://schemas.openxmlformats.org/officeDocument/2006/relationships/hyperlink" Target="javascript:decide('http://www.gospelcom.net/bible?version=RSV&amp;passage=Acts+17:31')" TargetMode="External"/><Relationship Id="rId13" Type="http://schemas.openxmlformats.org/officeDocument/2006/relationships/hyperlink" Target="javascript:decide('http://www.gospelcom.net/bible?version=RSV&amp;passage=Mt+12:32')" TargetMode="External"/><Relationship Id="rId3" Type="http://schemas.openxmlformats.org/officeDocument/2006/relationships/slideLayout" Target="../slideLayouts/slideLayout2.xml"/><Relationship Id="rId7" Type="http://schemas.openxmlformats.org/officeDocument/2006/relationships/hyperlink" Target="javascript:decide('http://www.gospelcom.net/bible?version=RSV&amp;passage=Acts+10:42')" TargetMode="External"/><Relationship Id="rId12" Type="http://schemas.openxmlformats.org/officeDocument/2006/relationships/hyperlink" Target="javascript:decide('http://www.gospelcom.net/bible?version=RSV&amp;passage=Jn+3:18')" TargetMode="External"/><Relationship Id="rId17" Type="http://schemas.openxmlformats.org/officeDocument/2006/relationships/image" Target="../media/image2.png"/><Relationship Id="rId2" Type="http://schemas.openxmlformats.org/officeDocument/2006/relationships/audio" Target="../media/media3.WAV"/><Relationship Id="rId16" Type="http://schemas.openxmlformats.org/officeDocument/2006/relationships/hyperlink" Target="javascript:decide('http://www.gospelcom.net/bible?version=RSV&amp;passage=Heb+10:26-31')" TargetMode="External"/><Relationship Id="rId1" Type="http://schemas.microsoft.com/office/2007/relationships/media" Target="../media/media3.WAV"/><Relationship Id="rId6" Type="http://schemas.openxmlformats.org/officeDocument/2006/relationships/hyperlink" Target="javascript:decide('http://www.gospelcom.net/bible?version=RSV&amp;passage=Mt+25:31')" TargetMode="External"/><Relationship Id="rId11" Type="http://schemas.openxmlformats.org/officeDocument/2006/relationships/hyperlink" Target="javascript:decide('http://www.gospelcom.net/bible?version=RSV&amp;passage=Jn+5:26')" TargetMode="External"/><Relationship Id="rId5" Type="http://schemas.openxmlformats.org/officeDocument/2006/relationships/hyperlink" Target="javascript:decide('http://www.gospelcom.net/bible?version=RSV&amp;passage=Jn+5:27')" TargetMode="External"/><Relationship Id="rId15" Type="http://schemas.openxmlformats.org/officeDocument/2006/relationships/hyperlink" Target="javascript:decide('http://www.gospelcom.net/bible?version=RSV&amp;passage=Heb+6:4-6')" TargetMode="External"/><Relationship Id="rId10" Type="http://schemas.openxmlformats.org/officeDocument/2006/relationships/hyperlink" Target="javascript:decide('http://www.gospelcom.net/bible?version=RSV&amp;passage=Jn+3:17')" TargetMode="External"/><Relationship Id="rId4" Type="http://schemas.openxmlformats.org/officeDocument/2006/relationships/hyperlink" Target="javascript:decide('http://www.gospelcom.net/bible?version=RSV&amp;passage=Jn+5:22')" TargetMode="External"/><Relationship Id="rId9" Type="http://schemas.openxmlformats.org/officeDocument/2006/relationships/hyperlink" Target="javascript:decide('http://www.gospelcom.net/bible?version=RSV&amp;passage=2Tim+4:1')" TargetMode="External"/><Relationship Id="rId14" Type="http://schemas.openxmlformats.org/officeDocument/2006/relationships/hyperlink" Target="javascript:decide('http://www.gospelcom.net/bible?version=RSV&amp;passage=1Cor+3:12-15')" TargetMode="External"/></Relationships>
</file>

<file path=ppt/slides/_rels/slide4.xml.rels><?xml version="1.0" encoding="UTF-8" standalone="yes"?>
<Relationships xmlns="http://schemas.openxmlformats.org/package/2006/relationships"><Relationship Id="rId3" Type="http://schemas.openxmlformats.org/officeDocument/2006/relationships/audio" Target="../media/media4.WAV"/><Relationship Id="rId7" Type="http://schemas.openxmlformats.org/officeDocument/2006/relationships/image" Target="../media/image2.png"/><Relationship Id="rId2" Type="http://schemas.microsoft.com/office/2007/relationships/media" Target="../media/media4.WAV"/><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notesSlide" Target="../notesSlides/notesSlide1.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2.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6.WAV"/><Relationship Id="rId7" Type="http://schemas.openxmlformats.org/officeDocument/2006/relationships/image" Target="../media/image7.png"/><Relationship Id="rId2" Type="http://schemas.microsoft.com/office/2007/relationships/media" Target="../media/media6.WAV"/><Relationship Id="rId1" Type="http://schemas.openxmlformats.org/officeDocument/2006/relationships/tags" Target="../tags/tag3.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2.png"/><Relationship Id="rId4" Type="http://schemas.openxmlformats.org/officeDocument/2006/relationships/slideLayout" Target="../slideLayouts/slideLayout2.xml"/><Relationship Id="rId9"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7.WAV"/><Relationship Id="rId7" Type="http://schemas.openxmlformats.org/officeDocument/2006/relationships/image" Target="../media/image11.png"/><Relationship Id="rId2" Type="http://schemas.microsoft.com/office/2007/relationships/media" Target="../media/media7.WAV"/><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hyperlink" Target="https://www.catholiccrossreference.online/catechism/?query=+CCC+1446&amp;lang=en&amp;litday=668-677%2C769#!/search/246" TargetMode="Externa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2.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media9.WAV"/><Relationship Id="rId7" Type="http://schemas.openxmlformats.org/officeDocument/2006/relationships/image" Target="../media/image14.png"/><Relationship Id="rId2" Type="http://schemas.microsoft.com/office/2007/relationships/media" Target="../media/media9.WAV"/><Relationship Id="rId1" Type="http://schemas.openxmlformats.org/officeDocument/2006/relationships/tags" Target="../tags/tag5.xml"/><Relationship Id="rId6" Type="http://schemas.openxmlformats.org/officeDocument/2006/relationships/image" Target="../media/image13.png"/><Relationship Id="rId5" Type="http://schemas.openxmlformats.org/officeDocument/2006/relationships/notesSlide" Target="../notesSlides/notesSlide2.xml"/><Relationship Id="rId10" Type="http://schemas.openxmlformats.org/officeDocument/2006/relationships/image" Target="../media/image2.png"/><Relationship Id="rId4" Type="http://schemas.openxmlformats.org/officeDocument/2006/relationships/slideLayout" Target="../slideLayouts/slideLayout2.xml"/><Relationship Id="rId9"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826C9D8A-0C20-D8C0-0F98-3948A3357498}"/>
              </a:ext>
            </a:extLst>
          </p:cNvPr>
          <p:cNvSpPr>
            <a:spLocks noGrp="1" noChangeArrowheads="1"/>
          </p:cNvSpPr>
          <p:nvPr>
            <p:ph type="ctrTitle"/>
          </p:nvPr>
        </p:nvSpPr>
        <p:spPr>
          <a:xfrm>
            <a:off x="0" y="9525"/>
            <a:ext cx="12192000" cy="1143000"/>
          </a:xfrm>
        </p:spPr>
        <p:txBody>
          <a:bodyPr/>
          <a:lstStyle/>
          <a:p>
            <a:pPr eaLnBrk="1" hangingPunct="1"/>
            <a:r>
              <a:rPr lang="en-US" altLang="en-US" sz="4000" b="1">
                <a:solidFill>
                  <a:schemeClr val="bg1"/>
                </a:solidFill>
                <a:latin typeface="Arial" panose="020B0604020202020204" pitchFamily="34" charset="0"/>
                <a:cs typeface="Arial" panose="020B0604020202020204" pitchFamily="34" charset="0"/>
              </a:rPr>
              <a:t>John 12:44-50 Judgement </a:t>
            </a:r>
            <a:br>
              <a:rPr lang="en-US" altLang="en-US" sz="4000" b="1">
                <a:solidFill>
                  <a:schemeClr val="bg1"/>
                </a:solidFill>
                <a:latin typeface="Arial" panose="020B0604020202020204" pitchFamily="34" charset="0"/>
                <a:cs typeface="Arial" panose="020B0604020202020204" pitchFamily="34" charset="0"/>
              </a:rPr>
            </a:br>
            <a:r>
              <a:rPr lang="en-US" altLang="en-US" sz="4000" b="1">
                <a:solidFill>
                  <a:schemeClr val="bg1"/>
                </a:solidFill>
                <a:latin typeface="Arial" panose="020B0604020202020204" pitchFamily="34" charset="0"/>
                <a:cs typeface="Arial" panose="020B0604020202020204" pitchFamily="34" charset="0"/>
              </a:rPr>
              <a:t> John 13:1-38 Last Supper</a:t>
            </a:r>
          </a:p>
        </p:txBody>
      </p:sp>
      <p:pic>
        <p:nvPicPr>
          <p:cNvPr id="3075" name="Picture 1">
            <a:extLst>
              <a:ext uri="{FF2B5EF4-FFF2-40B4-BE49-F238E27FC236}">
                <a16:creationId xmlns:a16="http://schemas.microsoft.com/office/drawing/2014/main" id="{A27C2D4B-985E-B5BC-B96A-6F1A6BD435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7582"/>
          <a:stretch>
            <a:fillRect/>
          </a:stretch>
        </p:blipFill>
        <p:spPr bwMode="auto">
          <a:xfrm>
            <a:off x="0" y="1152525"/>
            <a:ext cx="12192000" cy="573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46213897.wav">
            <a:hlinkClick r:id="" action="ppaction://media"/>
            <a:extLst>
              <a:ext uri="{FF2B5EF4-FFF2-40B4-BE49-F238E27FC236}">
                <a16:creationId xmlns:a16="http://schemas.microsoft.com/office/drawing/2014/main" id="{911FD9D2-F448-B713-DD04-1F3C913C07FF}"/>
              </a:ext>
            </a:extLst>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11552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15691"/>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75F7697-38FC-AD63-6C76-126AE9045A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77200" y="4724400"/>
            <a:ext cx="4114800" cy="187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Rectangle 2">
            <a:extLst>
              <a:ext uri="{FF2B5EF4-FFF2-40B4-BE49-F238E27FC236}">
                <a16:creationId xmlns:a16="http://schemas.microsoft.com/office/drawing/2014/main" id="{D1CA6DBC-05F1-BDCC-749F-4D78A6427280}"/>
              </a:ext>
            </a:extLst>
          </p:cNvPr>
          <p:cNvSpPr>
            <a:spLocks noGrp="1" noChangeArrowheads="1"/>
          </p:cNvSpPr>
          <p:nvPr>
            <p:ph type="title"/>
          </p:nvPr>
        </p:nvSpPr>
        <p:spPr>
          <a:xfrm>
            <a:off x="0" y="23813"/>
            <a:ext cx="12115800" cy="1042987"/>
          </a:xfrm>
          <a:solidFill>
            <a:schemeClr val="bg1"/>
          </a:solidFill>
        </p:spPr>
        <p:txBody>
          <a:bodyPr/>
          <a:lstStyle/>
          <a:p>
            <a:pPr algn="ctr" eaLnBrk="1" hangingPunct="1"/>
            <a:r>
              <a:rPr lang="en-US" altLang="en-US" b="1">
                <a:latin typeface="Arial" panose="020B0604020202020204" pitchFamily="34" charset="0"/>
                <a:cs typeface="Arial" panose="020B0604020202020204" pitchFamily="34" charset="0"/>
              </a:rPr>
              <a:t>Before the Feast of Passover</a:t>
            </a:r>
          </a:p>
        </p:txBody>
      </p:sp>
      <p:sp>
        <p:nvSpPr>
          <p:cNvPr id="12292" name="Rectangle 3">
            <a:extLst>
              <a:ext uri="{FF2B5EF4-FFF2-40B4-BE49-F238E27FC236}">
                <a16:creationId xmlns:a16="http://schemas.microsoft.com/office/drawing/2014/main" id="{CE771603-190E-286F-ABFF-8D89DF656317}"/>
              </a:ext>
            </a:extLst>
          </p:cNvPr>
          <p:cNvSpPr>
            <a:spLocks noGrp="1" noChangeArrowheads="1"/>
          </p:cNvSpPr>
          <p:nvPr>
            <p:ph idx="1"/>
          </p:nvPr>
        </p:nvSpPr>
        <p:spPr>
          <a:xfrm>
            <a:off x="-36513" y="850900"/>
            <a:ext cx="12192001" cy="6019800"/>
          </a:xfrm>
        </p:spPr>
        <p:txBody>
          <a:bodyPr/>
          <a:lstStyle/>
          <a:p>
            <a:pPr eaLnBrk="1" hangingPunct="1"/>
            <a:r>
              <a:rPr lang="en-US" altLang="en-US" sz="2400" b="1">
                <a:solidFill>
                  <a:srgbClr val="FFFF00"/>
                </a:solidFill>
                <a:latin typeface="Arial" panose="020B0604020202020204" pitchFamily="34" charset="0"/>
                <a:cs typeface="Arial" panose="020B0604020202020204" pitchFamily="34" charset="0"/>
              </a:rPr>
              <a:t>Before the feast of Passover,</a:t>
            </a:r>
            <a:r>
              <a:rPr lang="en-US" altLang="en-US" sz="2400" b="1">
                <a:latin typeface="Arial" panose="020B0604020202020204" pitchFamily="34" charset="0"/>
                <a:cs typeface="Arial" panose="020B0604020202020204" pitchFamily="34" charset="0"/>
              </a:rPr>
              <a:t> Jesus knew that his hour had come to pass from this world to the Father. He loved his own in the world and he loved them to the end. The devil had already induced Judas, son of Simon the Iscariot, to hand him over. So, during supper, fully aware that the Father had put everything into his power and that he had come from God and was returning to God, he rose from supper and took off his outer garments. He took a towel and tied it around his waist. V.13:1-4</a:t>
            </a:r>
          </a:p>
        </p:txBody>
      </p:sp>
      <p:sp>
        <p:nvSpPr>
          <p:cNvPr id="4" name="TextBox 3">
            <a:extLst>
              <a:ext uri="{FF2B5EF4-FFF2-40B4-BE49-F238E27FC236}">
                <a16:creationId xmlns:a16="http://schemas.microsoft.com/office/drawing/2014/main" id="{E987D014-2D93-79DF-29A6-140B361A7424}"/>
              </a:ext>
            </a:extLst>
          </p:cNvPr>
          <p:cNvSpPr txBox="1"/>
          <p:nvPr/>
        </p:nvSpPr>
        <p:spPr>
          <a:xfrm>
            <a:off x="374650" y="3151188"/>
            <a:ext cx="11817350" cy="1200150"/>
          </a:xfrm>
          <a:prstGeom prst="rect">
            <a:avLst/>
          </a:prstGeom>
          <a:noFill/>
        </p:spPr>
        <p:txBody>
          <a:bodyPr>
            <a:spAutoFit/>
          </a:bodyPr>
          <a:lstStyle/>
          <a:p>
            <a:pPr>
              <a:defRPr/>
            </a:pPr>
            <a:r>
              <a:rPr lang="en-US" b="1" dirty="0">
                <a:solidFill>
                  <a:srgbClr val="FFFF00"/>
                </a:solidFill>
                <a:latin typeface="Arial" panose="020B0604020202020204" pitchFamily="34" charset="0"/>
                <a:cs typeface="Arial" panose="020B0604020202020204" pitchFamily="34" charset="0"/>
              </a:rPr>
              <a:t>Before the feast of Passover</a:t>
            </a:r>
            <a:r>
              <a:rPr lang="en-US" b="1" dirty="0">
                <a:latin typeface="Arial" panose="020B0604020202020204" pitchFamily="34" charset="0"/>
                <a:cs typeface="Arial" panose="020B0604020202020204" pitchFamily="34" charset="0"/>
              </a:rPr>
              <a:t> can have different meanings depending on context</a:t>
            </a:r>
          </a:p>
          <a:p>
            <a:pPr marL="342900" indent="-342900">
              <a:buFont typeface="Arial" panose="020B0604020202020204" pitchFamily="34" charset="0"/>
              <a:buChar char="−"/>
              <a:defRPr/>
            </a:pPr>
            <a:r>
              <a:rPr lang="en-US" b="1" dirty="0">
                <a:latin typeface="Arial" panose="020B0604020202020204" pitchFamily="34" charset="0"/>
                <a:cs typeface="Arial" panose="020B0604020202020204" pitchFamily="34" charset="0"/>
              </a:rPr>
              <a:t>Any number of days before the feast</a:t>
            </a:r>
          </a:p>
          <a:p>
            <a:pPr marL="342900" indent="-342900">
              <a:buFont typeface="Arial" panose="020B0604020202020204" pitchFamily="34" charset="0"/>
              <a:buChar char="−"/>
              <a:defRPr/>
            </a:pPr>
            <a:r>
              <a:rPr lang="en-US" b="1" dirty="0">
                <a:latin typeface="Arial" panose="020B0604020202020204" pitchFamily="34" charset="0"/>
                <a:cs typeface="Arial" panose="020B0604020202020204" pitchFamily="34" charset="0"/>
              </a:rPr>
              <a:t>Immediately before eating the meal on the day of Passover</a:t>
            </a:r>
          </a:p>
        </p:txBody>
      </p:sp>
      <p:sp>
        <p:nvSpPr>
          <p:cNvPr id="5" name="TextBox 4">
            <a:extLst>
              <a:ext uri="{FF2B5EF4-FFF2-40B4-BE49-F238E27FC236}">
                <a16:creationId xmlns:a16="http://schemas.microsoft.com/office/drawing/2014/main" id="{3756AB27-8AB0-0550-91F0-44AFB063EABE}"/>
              </a:ext>
            </a:extLst>
          </p:cNvPr>
          <p:cNvSpPr txBox="1">
            <a:spLocks noChangeArrowheads="1"/>
          </p:cNvSpPr>
          <p:nvPr/>
        </p:nvSpPr>
        <p:spPr bwMode="auto">
          <a:xfrm>
            <a:off x="-15875" y="4292600"/>
            <a:ext cx="121920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Aptos" panose="020B0004020202020204" pitchFamily="34" charset="0"/>
              </a:defRPr>
            </a:lvl1pPr>
            <a:lvl2pPr marL="800100" indent="-342900">
              <a:lnSpc>
                <a:spcPct val="90000"/>
              </a:lnSpc>
              <a:spcBef>
                <a:spcPts val="500"/>
              </a:spcBef>
              <a:buFont typeface="Arial" panose="020B0604020202020204" pitchFamily="34" charset="0"/>
              <a:buChar char="•"/>
              <a:defRPr sz="2400">
                <a:solidFill>
                  <a:schemeClr val="tx1"/>
                </a:solidFill>
                <a:latin typeface="Aptos" panose="020B0004020202020204" pitchFamily="34" charset="0"/>
              </a:defRPr>
            </a:lvl2pPr>
            <a:lvl3pPr marL="1257300" indent="-342900">
              <a:lnSpc>
                <a:spcPct val="90000"/>
              </a:lnSpc>
              <a:spcBef>
                <a:spcPts val="500"/>
              </a:spcBef>
              <a:buFont typeface="Arial" panose="020B0604020202020204" pitchFamily="34" charset="0"/>
              <a:buChar char="•"/>
              <a:defRPr sz="2000">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9pPr>
          </a:lstStyle>
          <a:p>
            <a:pPr>
              <a:lnSpc>
                <a:spcPct val="100000"/>
              </a:lnSpc>
              <a:spcBef>
                <a:spcPct val="0"/>
              </a:spcBef>
              <a:buFont typeface="Arial" panose="020B0604020202020204" pitchFamily="34" charset="0"/>
              <a:buChar char="−"/>
            </a:pPr>
            <a:r>
              <a:rPr lang="en-US" altLang="en-US" sz="2400" b="1">
                <a:latin typeface="Arial" panose="020B0604020202020204" pitchFamily="34" charset="0"/>
                <a:cs typeface="Arial" panose="020B0604020202020204" pitchFamily="34" charset="0"/>
              </a:rPr>
              <a:t>Context indicates immediately before eating the meal</a:t>
            </a:r>
          </a:p>
          <a:p>
            <a:pPr lvl="1">
              <a:lnSpc>
                <a:spcPct val="100000"/>
              </a:lnSpc>
              <a:spcBef>
                <a:spcPct val="0"/>
              </a:spcBef>
            </a:pPr>
            <a:r>
              <a:rPr lang="en-US" altLang="en-US" b="1">
                <a:solidFill>
                  <a:srgbClr val="FFC000"/>
                </a:solidFill>
                <a:latin typeface="Arial" panose="020B0604020202020204" pitchFamily="34" charset="0"/>
                <a:cs typeface="Arial" panose="020B0604020202020204" pitchFamily="34" charset="0"/>
              </a:rPr>
              <a:t>Reclining was usual posture of Passover Meal</a:t>
            </a:r>
            <a:r>
              <a:rPr lang="en-US" altLang="en-US" b="1">
                <a:latin typeface="Arial" panose="020B0604020202020204" pitchFamily="34" charset="0"/>
                <a:cs typeface="Arial" panose="020B0604020202020204" pitchFamily="34" charset="0"/>
              </a:rPr>
              <a:t>, </a:t>
            </a:r>
            <a:br>
              <a:rPr lang="en-US" altLang="en-US" b="1">
                <a:latin typeface="Arial" panose="020B0604020202020204" pitchFamily="34" charset="0"/>
                <a:cs typeface="Arial" panose="020B0604020202020204" pitchFamily="34" charset="0"/>
              </a:rPr>
            </a:br>
            <a:r>
              <a:rPr lang="en-US" altLang="en-US" b="1">
                <a:latin typeface="Arial" panose="020B0604020202020204" pitchFamily="34" charset="0"/>
                <a:cs typeface="Arial" panose="020B0604020202020204" pitchFamily="34" charset="0"/>
              </a:rPr>
              <a:t>not daily meals</a:t>
            </a:r>
          </a:p>
          <a:p>
            <a:pPr lvl="2">
              <a:lnSpc>
                <a:spcPct val="100000"/>
              </a:lnSpc>
              <a:spcBef>
                <a:spcPct val="0"/>
              </a:spcBef>
            </a:pPr>
            <a:r>
              <a:rPr lang="en-US" altLang="en-US" sz="2400" b="1">
                <a:latin typeface="Arial" panose="020B0604020202020204" pitchFamily="34" charset="0"/>
                <a:cs typeface="Arial" panose="020B0604020202020204" pitchFamily="34" charset="0"/>
              </a:rPr>
              <a:t>[Original Passover in Egypt, eaten standing]</a:t>
            </a:r>
          </a:p>
          <a:p>
            <a:pPr lvl="1">
              <a:lnSpc>
                <a:spcPct val="100000"/>
              </a:lnSpc>
              <a:spcBef>
                <a:spcPct val="0"/>
              </a:spcBef>
            </a:pPr>
            <a:r>
              <a:rPr lang="en-US" altLang="en-US" b="1">
                <a:solidFill>
                  <a:srgbClr val="FFC000"/>
                </a:solidFill>
                <a:latin typeface="Arial" panose="020B0604020202020204" pitchFamily="34" charset="0"/>
                <a:cs typeface="Arial" panose="020B0604020202020204" pitchFamily="34" charset="0"/>
              </a:rPr>
              <a:t>Taking portion to the poor was Passover tradition.</a:t>
            </a:r>
          </a:p>
        </p:txBody>
      </p:sp>
      <p:pic>
        <p:nvPicPr>
          <p:cNvPr id="12295" name="Picture 6">
            <a:extLst>
              <a:ext uri="{FF2B5EF4-FFF2-40B4-BE49-F238E27FC236}">
                <a16:creationId xmlns:a16="http://schemas.microsoft.com/office/drawing/2014/main" id="{8CACE529-4206-4690-D5F5-C0106E97D2D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500" y="3154363"/>
            <a:ext cx="43815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7">
            <a:extLst>
              <a:ext uri="{FF2B5EF4-FFF2-40B4-BE49-F238E27FC236}">
                <a16:creationId xmlns:a16="http://schemas.microsoft.com/office/drawing/2014/main" id="{E080D9B6-9A58-476C-4022-CA7A713AF9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750" y="4292600"/>
            <a:ext cx="43815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3C03959.wav">
            <a:hlinkClick r:id="" action="ppaction://media"/>
            <a:extLst>
              <a:ext uri="{FF2B5EF4-FFF2-40B4-BE49-F238E27FC236}">
                <a16:creationId xmlns:a16="http://schemas.microsoft.com/office/drawing/2014/main" id="{E57BD495-355B-EEDC-A33C-E012A6819BE0}"/>
              </a:ext>
            </a:extLst>
          </p:cNvPr>
          <p:cNvPicPr>
            <a:picLocks noChangeAspect="1"/>
          </p:cNvPicPr>
          <p:nvPr>
            <a:audioFile r:link="rId3"/>
            <p:extLst>
              <p:ext uri="{DAA4B4D4-6D71-4841-9C94-3DE7FCFB9230}">
                <p14:media xmlns:p14="http://schemas.microsoft.com/office/powerpoint/2010/main" r:embed="rId2"/>
              </p:ext>
            </p:extLst>
          </p:nvPr>
        </p:nvPicPr>
        <p:blipFill>
          <a:blip r:embed="rId7">
            <a:extLst>
              <a:ext uri="{28A0092B-C50C-407E-A947-70E740481C1C}">
                <a14:useLocalDpi xmlns:a14="http://schemas.microsoft.com/office/drawing/2010/main" val="0"/>
              </a:ext>
            </a:extLst>
          </a:blip>
          <a:srcRect/>
          <a:stretch>
            <a:fillRect/>
          </a:stretch>
        </p:blipFill>
        <p:spPr bwMode="auto">
          <a:xfrm>
            <a:off x="11552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advTm="10132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7" fill="hold" display="0">
                  <p:stCondLst>
                    <p:cond delay="indefinite"/>
                  </p:stCondLst>
                  <p:endCondLst>
                    <p:cond evt="onStopAudio" delay="0">
                      <p:tgtEl>
                        <p:sldTgt/>
                      </p:tgtEl>
                    </p:cond>
                  </p:endCondLst>
                </p:cTn>
                <p:tgtEl>
                  <p:spTgt spid="2"/>
                </p:tgtEl>
              </p:cMediaNode>
            </p:audio>
          </p:childTnLst>
        </p:cTn>
      </p:par>
    </p:tnLst>
    <p:bldLst>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3">
            <a:extLst>
              <a:ext uri="{FF2B5EF4-FFF2-40B4-BE49-F238E27FC236}">
                <a16:creationId xmlns:a16="http://schemas.microsoft.com/office/drawing/2014/main" id="{4CA74C64-1C3E-8F28-416D-F709038FFB82}"/>
              </a:ext>
            </a:extLst>
          </p:cNvPr>
          <p:cNvSpPr>
            <a:spLocks noGrp="1" noChangeArrowheads="1"/>
          </p:cNvSpPr>
          <p:nvPr>
            <p:ph type="title"/>
          </p:nvPr>
        </p:nvSpPr>
        <p:spPr>
          <a:xfrm>
            <a:off x="0" y="0"/>
            <a:ext cx="12192000" cy="990600"/>
          </a:xfrm>
        </p:spPr>
        <p:txBody>
          <a:bodyPr/>
          <a:lstStyle/>
          <a:p>
            <a:pPr algn="ctr" eaLnBrk="1" hangingPunct="1"/>
            <a:r>
              <a:rPr lang="en-US" altLang="en-US" b="1">
                <a:latin typeface="Arial" panose="020B0604020202020204" pitchFamily="34" charset="0"/>
                <a:cs typeface="Arial" panose="020B0604020202020204" pitchFamily="34" charset="0"/>
              </a:rPr>
              <a:t>Church teaching on Last Supper</a:t>
            </a:r>
          </a:p>
        </p:txBody>
      </p:sp>
      <p:sp>
        <p:nvSpPr>
          <p:cNvPr id="13315" name="Content Placeholder 4">
            <a:extLst>
              <a:ext uri="{FF2B5EF4-FFF2-40B4-BE49-F238E27FC236}">
                <a16:creationId xmlns:a16="http://schemas.microsoft.com/office/drawing/2014/main" id="{E5EB9801-49E2-344F-1F33-2CD65B91372A}"/>
              </a:ext>
            </a:extLst>
          </p:cNvPr>
          <p:cNvSpPr>
            <a:spLocks noGrp="1" noChangeArrowheads="1"/>
          </p:cNvSpPr>
          <p:nvPr>
            <p:ph idx="1"/>
          </p:nvPr>
        </p:nvSpPr>
        <p:spPr>
          <a:xfrm>
            <a:off x="0" y="990600"/>
            <a:ext cx="12192000" cy="5867400"/>
          </a:xfrm>
        </p:spPr>
        <p:txBody>
          <a:bodyPr/>
          <a:lstStyle/>
          <a:p>
            <a:pPr eaLnBrk="1" hangingPunct="1"/>
            <a:r>
              <a:rPr lang="en-US" altLang="en-US" sz="2400" b="1">
                <a:latin typeface="Arial" panose="020B0604020202020204" pitchFamily="34" charset="0"/>
                <a:cs typeface="Arial" panose="020B0604020202020204" pitchFamily="34" charset="0"/>
              </a:rPr>
              <a:t>CCC1340 </a:t>
            </a:r>
            <a:r>
              <a:rPr lang="en-US" altLang="en-US" sz="2400" b="1">
                <a:solidFill>
                  <a:srgbClr val="FFFF00"/>
                </a:solidFill>
                <a:latin typeface="Arial" panose="020B0604020202020204" pitchFamily="34" charset="0"/>
                <a:cs typeface="Arial" panose="020B0604020202020204" pitchFamily="34" charset="0"/>
              </a:rPr>
              <a:t>By celebrating the Last Supper with his apostles </a:t>
            </a:r>
            <a:r>
              <a:rPr lang="en-US" altLang="en-US" sz="2400" b="1" u="sng">
                <a:solidFill>
                  <a:srgbClr val="FFFF00"/>
                </a:solidFill>
                <a:latin typeface="Arial" panose="020B0604020202020204" pitchFamily="34" charset="0"/>
                <a:cs typeface="Arial" panose="020B0604020202020204" pitchFamily="34" charset="0"/>
              </a:rPr>
              <a:t>in the course of the Passover meal,</a:t>
            </a:r>
            <a:r>
              <a:rPr lang="en-US" altLang="en-US" sz="2400" b="1">
                <a:solidFill>
                  <a:srgbClr val="FFFF00"/>
                </a:solidFill>
                <a:latin typeface="Arial" panose="020B0604020202020204" pitchFamily="34" charset="0"/>
                <a:cs typeface="Arial" panose="020B0604020202020204" pitchFamily="34" charset="0"/>
              </a:rPr>
              <a:t> Jesus gave the Jewish Passover its definitive meaning.</a:t>
            </a:r>
            <a:r>
              <a:rPr lang="en-US" altLang="en-US" sz="2400" b="1">
                <a:latin typeface="Arial" panose="020B0604020202020204" pitchFamily="34" charset="0"/>
                <a:cs typeface="Arial" panose="020B0604020202020204" pitchFamily="34" charset="0"/>
              </a:rPr>
              <a:t> </a:t>
            </a:r>
            <a:br>
              <a:rPr lang="en-US" altLang="en-US" sz="2400" b="1">
                <a:latin typeface="Arial" panose="020B0604020202020204" pitchFamily="34" charset="0"/>
                <a:cs typeface="Arial" panose="020B0604020202020204" pitchFamily="34" charset="0"/>
              </a:rPr>
            </a:br>
            <a:r>
              <a:rPr lang="en-US" altLang="en-US" sz="2400" b="1">
                <a:latin typeface="Arial" panose="020B0604020202020204" pitchFamily="34" charset="0"/>
                <a:cs typeface="Arial" panose="020B0604020202020204" pitchFamily="34" charset="0"/>
              </a:rPr>
              <a:t>Jesus' passing over to his father by his death and Resurrection,</a:t>
            </a:r>
            <a:br>
              <a:rPr lang="en-US" altLang="en-US" sz="2400" b="1">
                <a:latin typeface="Arial" panose="020B0604020202020204" pitchFamily="34" charset="0"/>
                <a:cs typeface="Arial" panose="020B0604020202020204" pitchFamily="34" charset="0"/>
              </a:rPr>
            </a:br>
            <a:r>
              <a:rPr lang="en-US" altLang="en-US" sz="2400" b="1">
                <a:latin typeface="Arial" panose="020B0604020202020204" pitchFamily="34" charset="0"/>
                <a:cs typeface="Arial" panose="020B0604020202020204" pitchFamily="34" charset="0"/>
              </a:rPr>
              <a:t> the new Passover, is anticipated in the Supper and celebrated in the Eucharist, which fulfills the Jewish Passover and anticipates the final Passover </a:t>
            </a:r>
            <a:br>
              <a:rPr lang="en-US" altLang="en-US" sz="2400" b="1">
                <a:latin typeface="Arial" panose="020B0604020202020204" pitchFamily="34" charset="0"/>
                <a:cs typeface="Arial" panose="020B0604020202020204" pitchFamily="34" charset="0"/>
              </a:rPr>
            </a:br>
            <a:r>
              <a:rPr lang="en-US" altLang="en-US" sz="2400" b="1">
                <a:latin typeface="Arial" panose="020B0604020202020204" pitchFamily="34" charset="0"/>
                <a:cs typeface="Arial" panose="020B0604020202020204" pitchFamily="34" charset="0"/>
              </a:rPr>
              <a:t>of the Church in the glory of the kingdom.</a:t>
            </a:r>
          </a:p>
        </p:txBody>
      </p:sp>
      <p:pic>
        <p:nvPicPr>
          <p:cNvPr id="13316" name="Picture 5">
            <a:extLst>
              <a:ext uri="{FF2B5EF4-FFF2-40B4-BE49-F238E27FC236}">
                <a16:creationId xmlns:a16="http://schemas.microsoft.com/office/drawing/2014/main" id="{2F06AF3A-F1B2-C5ED-6DB3-34E5AC9687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950" y="3113088"/>
            <a:ext cx="5607050" cy="373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6">
            <a:extLst>
              <a:ext uri="{FF2B5EF4-FFF2-40B4-BE49-F238E27FC236}">
                <a16:creationId xmlns:a16="http://schemas.microsoft.com/office/drawing/2014/main" id="{0234275C-BDC1-FDC7-E7D3-525D4BC0E7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03938" y="3113088"/>
            <a:ext cx="5610225" cy="373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BB863959.wav">
            <a:hlinkClick r:id="" action="ppaction://media"/>
            <a:extLst>
              <a:ext uri="{FF2B5EF4-FFF2-40B4-BE49-F238E27FC236}">
                <a16:creationId xmlns:a16="http://schemas.microsoft.com/office/drawing/2014/main" id="{6C3F9999-DE52-2947-0A9D-CD3C5136D7E6}"/>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11552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34126"/>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3">
            <a:extLst>
              <a:ext uri="{FF2B5EF4-FFF2-40B4-BE49-F238E27FC236}">
                <a16:creationId xmlns:a16="http://schemas.microsoft.com/office/drawing/2014/main" id="{C6744272-F997-7EF3-4AE8-E0B9C26F7755}"/>
              </a:ext>
            </a:extLst>
          </p:cNvPr>
          <p:cNvSpPr>
            <a:spLocks noGrp="1" noChangeArrowheads="1"/>
          </p:cNvSpPr>
          <p:nvPr>
            <p:ph type="title"/>
          </p:nvPr>
        </p:nvSpPr>
        <p:spPr>
          <a:xfrm>
            <a:off x="0" y="0"/>
            <a:ext cx="12192000" cy="1066800"/>
          </a:xfrm>
        </p:spPr>
        <p:txBody>
          <a:bodyPr/>
          <a:lstStyle/>
          <a:p>
            <a:pPr algn="ctr" eaLnBrk="1" hangingPunct="1"/>
            <a:r>
              <a:rPr lang="en-US" altLang="en-US" sz="3600" b="1">
                <a:latin typeface="Arial" panose="020B0604020202020204" pitchFamily="34" charset="0"/>
                <a:cs typeface="Arial" panose="020B0604020202020204" pitchFamily="34" charset="0"/>
              </a:rPr>
              <a:t>Synoptic Gospels identify Last Supper as Passover</a:t>
            </a:r>
          </a:p>
        </p:txBody>
      </p:sp>
      <p:sp>
        <p:nvSpPr>
          <p:cNvPr id="14339" name="Content Placeholder 4">
            <a:extLst>
              <a:ext uri="{FF2B5EF4-FFF2-40B4-BE49-F238E27FC236}">
                <a16:creationId xmlns:a16="http://schemas.microsoft.com/office/drawing/2014/main" id="{5039AE8E-0A72-C3FF-631C-47A303A69E47}"/>
              </a:ext>
            </a:extLst>
          </p:cNvPr>
          <p:cNvSpPr>
            <a:spLocks noGrp="1" noChangeArrowheads="1"/>
          </p:cNvSpPr>
          <p:nvPr>
            <p:ph idx="1"/>
          </p:nvPr>
        </p:nvSpPr>
        <p:spPr>
          <a:xfrm>
            <a:off x="0" y="1066800"/>
            <a:ext cx="12192000" cy="5791200"/>
          </a:xfrm>
        </p:spPr>
        <p:txBody>
          <a:bodyPr/>
          <a:lstStyle/>
          <a:p>
            <a:pPr eaLnBrk="1" hangingPunct="1"/>
            <a:r>
              <a:rPr lang="en-US" altLang="en-US" sz="2400" b="1">
                <a:latin typeface="Arial" panose="020B0604020202020204" pitchFamily="34" charset="0"/>
                <a:cs typeface="Arial" panose="020B0604020202020204" pitchFamily="34" charset="0"/>
              </a:rPr>
              <a:t>Fn. SIB. 13:2 during supper: The Synoptic Gospels specify </a:t>
            </a:r>
            <a:br>
              <a:rPr lang="en-US" altLang="en-US" sz="2400" b="1">
                <a:latin typeface="Arial" panose="020B0604020202020204" pitchFamily="34" charset="0"/>
                <a:cs typeface="Arial" panose="020B0604020202020204" pitchFamily="34" charset="0"/>
              </a:rPr>
            </a:br>
            <a:r>
              <a:rPr lang="en-US" altLang="en-US" sz="2400" b="1">
                <a:latin typeface="Arial" panose="020B0604020202020204" pitchFamily="34" charset="0"/>
                <a:cs typeface="Arial" panose="020B0604020202020204" pitchFamily="34" charset="0"/>
              </a:rPr>
              <a:t>that it was a Passover meal </a:t>
            </a:r>
          </a:p>
          <a:p>
            <a:pPr lvl="1" eaLnBrk="1" hangingPunct="1"/>
            <a:r>
              <a:rPr lang="en-US" altLang="en-US" b="1">
                <a:latin typeface="Arial" panose="020B0604020202020204" pitchFamily="34" charset="0"/>
                <a:cs typeface="Arial" panose="020B0604020202020204" pitchFamily="34" charset="0"/>
              </a:rPr>
              <a:t>Matthew 26:19</a:t>
            </a:r>
          </a:p>
          <a:p>
            <a:pPr lvl="2" eaLnBrk="1" hangingPunct="1"/>
            <a:r>
              <a:rPr lang="en-US" altLang="en-US" sz="2400" b="1">
                <a:solidFill>
                  <a:srgbClr val="FFFF00"/>
                </a:solidFill>
                <a:latin typeface="Arial" panose="020B0604020202020204" pitchFamily="34" charset="0"/>
                <a:cs typeface="Arial" panose="020B0604020202020204" pitchFamily="34" charset="0"/>
              </a:rPr>
              <a:t>The disciples then did as Jesus </a:t>
            </a:r>
            <a:br>
              <a:rPr lang="en-US" altLang="en-US" sz="2400" b="1">
                <a:solidFill>
                  <a:srgbClr val="FFFF00"/>
                </a:solidFill>
                <a:latin typeface="Arial" panose="020B0604020202020204" pitchFamily="34" charset="0"/>
                <a:cs typeface="Arial" panose="020B0604020202020204" pitchFamily="34" charset="0"/>
              </a:rPr>
            </a:br>
            <a:r>
              <a:rPr lang="en-US" altLang="en-US" sz="2400" b="1">
                <a:solidFill>
                  <a:srgbClr val="FFFF00"/>
                </a:solidFill>
                <a:latin typeface="Arial" panose="020B0604020202020204" pitchFamily="34" charset="0"/>
                <a:cs typeface="Arial" panose="020B0604020202020204" pitchFamily="34" charset="0"/>
              </a:rPr>
              <a:t>had ordered and prepared </a:t>
            </a:r>
            <a:br>
              <a:rPr lang="en-US" altLang="en-US" sz="2400" b="1">
                <a:solidFill>
                  <a:srgbClr val="FFFF00"/>
                </a:solidFill>
                <a:latin typeface="Arial" panose="020B0604020202020204" pitchFamily="34" charset="0"/>
                <a:cs typeface="Arial" panose="020B0604020202020204" pitchFamily="34" charset="0"/>
              </a:rPr>
            </a:br>
            <a:r>
              <a:rPr lang="en-US" altLang="en-US" sz="2400" b="1">
                <a:solidFill>
                  <a:srgbClr val="FFFF00"/>
                </a:solidFill>
                <a:latin typeface="Arial" panose="020B0604020202020204" pitchFamily="34" charset="0"/>
                <a:cs typeface="Arial" panose="020B0604020202020204" pitchFamily="34" charset="0"/>
              </a:rPr>
              <a:t>the Passover.</a:t>
            </a:r>
            <a:r>
              <a:rPr lang="en-US" altLang="en-US" sz="2400" b="1">
                <a:latin typeface="Arial" panose="020B0604020202020204" pitchFamily="34" charset="0"/>
                <a:cs typeface="Arial" panose="020B0604020202020204" pitchFamily="34" charset="0"/>
              </a:rPr>
              <a:t> (Matthew 26:19)</a:t>
            </a:r>
          </a:p>
          <a:p>
            <a:pPr lvl="1" eaLnBrk="1" hangingPunct="1"/>
            <a:r>
              <a:rPr lang="en-US" altLang="en-US" b="1">
                <a:latin typeface="Arial" panose="020B0604020202020204" pitchFamily="34" charset="0"/>
                <a:cs typeface="Arial" panose="020B0604020202020204" pitchFamily="34" charset="0"/>
              </a:rPr>
              <a:t>Mark 14:16</a:t>
            </a:r>
          </a:p>
          <a:p>
            <a:pPr lvl="2" eaLnBrk="1" hangingPunct="1"/>
            <a:r>
              <a:rPr lang="en-US" altLang="en-US" sz="2400" b="1">
                <a:latin typeface="Arial" panose="020B0604020202020204" pitchFamily="34" charset="0"/>
                <a:cs typeface="Arial" panose="020B0604020202020204" pitchFamily="34" charset="0"/>
              </a:rPr>
              <a:t>The disciples then went off, </a:t>
            </a:r>
            <a:br>
              <a:rPr lang="en-US" altLang="en-US" sz="2400" b="1">
                <a:latin typeface="Arial" panose="020B0604020202020204" pitchFamily="34" charset="0"/>
                <a:cs typeface="Arial" panose="020B0604020202020204" pitchFamily="34" charset="0"/>
              </a:rPr>
            </a:br>
            <a:r>
              <a:rPr lang="en-US" altLang="en-US" sz="2400" b="1">
                <a:latin typeface="Arial" panose="020B0604020202020204" pitchFamily="34" charset="0"/>
                <a:cs typeface="Arial" panose="020B0604020202020204" pitchFamily="34" charset="0"/>
              </a:rPr>
              <a:t>entered the city, and found it </a:t>
            </a:r>
            <a:br>
              <a:rPr lang="en-US" altLang="en-US" sz="2400" b="1">
                <a:latin typeface="Arial" panose="020B0604020202020204" pitchFamily="34" charset="0"/>
                <a:cs typeface="Arial" panose="020B0604020202020204" pitchFamily="34" charset="0"/>
              </a:rPr>
            </a:br>
            <a:r>
              <a:rPr lang="en-US" altLang="en-US" sz="2400" b="1">
                <a:latin typeface="Arial" panose="020B0604020202020204" pitchFamily="34" charset="0"/>
                <a:cs typeface="Arial" panose="020B0604020202020204" pitchFamily="34" charset="0"/>
              </a:rPr>
              <a:t>just as he had told them; and </a:t>
            </a:r>
            <a:r>
              <a:rPr lang="en-US" altLang="en-US" sz="2400" b="1">
                <a:solidFill>
                  <a:srgbClr val="FFFF00"/>
                </a:solidFill>
                <a:latin typeface="Arial" panose="020B0604020202020204" pitchFamily="34" charset="0"/>
                <a:cs typeface="Arial" panose="020B0604020202020204" pitchFamily="34" charset="0"/>
              </a:rPr>
              <a:t>they prepared the Passover.</a:t>
            </a:r>
          </a:p>
          <a:p>
            <a:pPr lvl="1" eaLnBrk="1" hangingPunct="1"/>
            <a:r>
              <a:rPr lang="en-US" altLang="en-US" b="1">
                <a:latin typeface="Arial" panose="020B0604020202020204" pitchFamily="34" charset="0"/>
                <a:cs typeface="Arial" panose="020B0604020202020204" pitchFamily="34" charset="0"/>
              </a:rPr>
              <a:t>Luke 22:15-16</a:t>
            </a:r>
          </a:p>
          <a:p>
            <a:pPr lvl="2" eaLnBrk="1" hangingPunct="1"/>
            <a:r>
              <a:rPr lang="en-US" altLang="en-US" sz="2400" b="1">
                <a:latin typeface="Arial" panose="020B0604020202020204" pitchFamily="34" charset="0"/>
                <a:cs typeface="Arial" panose="020B0604020202020204" pitchFamily="34" charset="0"/>
              </a:rPr>
              <a:t>He said to them, "</a:t>
            </a:r>
            <a:r>
              <a:rPr lang="en-US" altLang="en-US" sz="2400" b="1">
                <a:solidFill>
                  <a:srgbClr val="FFFF00"/>
                </a:solidFill>
                <a:latin typeface="Arial" panose="020B0604020202020204" pitchFamily="34" charset="0"/>
                <a:cs typeface="Arial" panose="020B0604020202020204" pitchFamily="34" charset="0"/>
              </a:rPr>
              <a:t>I have eagerly desired to eat this Passover with you</a:t>
            </a:r>
            <a:r>
              <a:rPr lang="en-US" altLang="en-US" sz="2400" b="1">
                <a:latin typeface="Arial" panose="020B0604020202020204" pitchFamily="34" charset="0"/>
                <a:cs typeface="Arial" panose="020B0604020202020204" pitchFamily="34" charset="0"/>
              </a:rPr>
              <a:t> </a:t>
            </a:r>
            <a:br>
              <a:rPr lang="en-US" altLang="en-US" sz="2400" b="1">
                <a:latin typeface="Arial" panose="020B0604020202020204" pitchFamily="34" charset="0"/>
                <a:cs typeface="Arial" panose="020B0604020202020204" pitchFamily="34" charset="0"/>
              </a:rPr>
            </a:br>
            <a:r>
              <a:rPr lang="en-US" altLang="en-US" sz="2400" b="1">
                <a:latin typeface="Arial" panose="020B0604020202020204" pitchFamily="34" charset="0"/>
                <a:cs typeface="Arial" panose="020B0604020202020204" pitchFamily="34" charset="0"/>
              </a:rPr>
              <a:t>before I suffer, for, I tell you, I shall not eat it (again) </a:t>
            </a:r>
            <a:br>
              <a:rPr lang="en-US" altLang="en-US" sz="2400" b="1">
                <a:latin typeface="Arial" panose="020B0604020202020204" pitchFamily="34" charset="0"/>
                <a:cs typeface="Arial" panose="020B0604020202020204" pitchFamily="34" charset="0"/>
              </a:rPr>
            </a:br>
            <a:r>
              <a:rPr lang="en-US" altLang="en-US" sz="2400" b="1">
                <a:latin typeface="Arial" panose="020B0604020202020204" pitchFamily="34" charset="0"/>
                <a:cs typeface="Arial" panose="020B0604020202020204" pitchFamily="34" charset="0"/>
              </a:rPr>
              <a:t>until there is fulfillment in the kingdom of God."</a:t>
            </a:r>
          </a:p>
          <a:p>
            <a:pPr eaLnBrk="1" hangingPunct="1"/>
            <a:endParaRPr lang="en-US" altLang="en-US">
              <a:latin typeface="Arial" panose="020B0604020202020204" pitchFamily="34" charset="0"/>
              <a:cs typeface="Arial" panose="020B0604020202020204" pitchFamily="34" charset="0"/>
            </a:endParaRPr>
          </a:p>
        </p:txBody>
      </p:sp>
      <p:pic>
        <p:nvPicPr>
          <p:cNvPr id="14340" name="Picture 5">
            <a:extLst>
              <a:ext uri="{FF2B5EF4-FFF2-40B4-BE49-F238E27FC236}">
                <a16:creationId xmlns:a16="http://schemas.microsoft.com/office/drawing/2014/main" id="{529B2603-508F-BDFD-CCC8-A90076F2FD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7950" y="1447800"/>
            <a:ext cx="5734050" cy="286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39D73959.wav">
            <a:hlinkClick r:id="" action="ppaction://media"/>
            <a:extLst>
              <a:ext uri="{FF2B5EF4-FFF2-40B4-BE49-F238E27FC236}">
                <a16:creationId xmlns:a16="http://schemas.microsoft.com/office/drawing/2014/main" id="{7D9BEEB7-C67D-8F5A-05FF-5EB68A6FDD1D}"/>
              </a:ext>
            </a:extLst>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11552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78735"/>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BE27D46F-2152-1A30-A884-531B8D36FB57}"/>
              </a:ext>
            </a:extLst>
          </p:cNvPr>
          <p:cNvSpPr>
            <a:spLocks noGrp="1" noChangeArrowheads="1"/>
          </p:cNvSpPr>
          <p:nvPr>
            <p:ph type="title"/>
          </p:nvPr>
        </p:nvSpPr>
        <p:spPr>
          <a:xfrm>
            <a:off x="0" y="23813"/>
            <a:ext cx="12115800" cy="1042987"/>
          </a:xfrm>
          <a:solidFill>
            <a:schemeClr val="bg1"/>
          </a:solidFill>
        </p:spPr>
        <p:txBody>
          <a:bodyPr/>
          <a:lstStyle/>
          <a:p>
            <a:pPr algn="ctr" eaLnBrk="1" hangingPunct="1"/>
            <a:r>
              <a:rPr lang="en-US" altLang="en-US" b="1">
                <a:latin typeface="Arial" panose="020B0604020202020204" pitchFamily="34" charset="0"/>
                <a:cs typeface="Arial" panose="020B0604020202020204" pitchFamily="34" charset="0"/>
              </a:rPr>
              <a:t>Foot Washing</a:t>
            </a:r>
          </a:p>
        </p:txBody>
      </p:sp>
      <p:sp>
        <p:nvSpPr>
          <p:cNvPr id="15363" name="Rectangle 3">
            <a:extLst>
              <a:ext uri="{FF2B5EF4-FFF2-40B4-BE49-F238E27FC236}">
                <a16:creationId xmlns:a16="http://schemas.microsoft.com/office/drawing/2014/main" id="{B4B526BB-835D-CC1A-E365-C2EC7A019C55}"/>
              </a:ext>
            </a:extLst>
          </p:cNvPr>
          <p:cNvSpPr>
            <a:spLocks noGrp="1" noChangeArrowheads="1"/>
          </p:cNvSpPr>
          <p:nvPr>
            <p:ph idx="1"/>
          </p:nvPr>
        </p:nvSpPr>
        <p:spPr>
          <a:xfrm>
            <a:off x="0" y="838200"/>
            <a:ext cx="12192000" cy="6019800"/>
          </a:xfrm>
        </p:spPr>
        <p:txBody>
          <a:bodyPr/>
          <a:lstStyle/>
          <a:p>
            <a:pPr eaLnBrk="1" hangingPunct="1"/>
            <a:r>
              <a:rPr lang="en-US" altLang="en-US" sz="2400" b="1">
                <a:latin typeface="Arial" panose="020B0604020202020204" pitchFamily="34" charset="0"/>
                <a:cs typeface="Arial" panose="020B0604020202020204" pitchFamily="34" charset="0"/>
              </a:rPr>
              <a:t>Roads in Israel were not surfaced and were unclean</a:t>
            </a:r>
          </a:p>
          <a:p>
            <a:pPr lvl="1" eaLnBrk="1" hangingPunct="1"/>
            <a:r>
              <a:rPr lang="en-US" altLang="en-US" b="1">
                <a:latin typeface="Arial" panose="020B0604020202020204" pitchFamily="34" charset="0"/>
                <a:cs typeface="Arial" panose="020B0604020202020204" pitchFamily="34" charset="0"/>
              </a:rPr>
              <a:t>In dry weather – very dusty</a:t>
            </a:r>
          </a:p>
          <a:p>
            <a:pPr lvl="1" eaLnBrk="1" hangingPunct="1"/>
            <a:r>
              <a:rPr lang="en-US" altLang="en-US" b="1">
                <a:latin typeface="Arial" panose="020B0604020202020204" pitchFamily="34" charset="0"/>
                <a:cs typeface="Arial" panose="020B0604020202020204" pitchFamily="34" charset="0"/>
              </a:rPr>
              <a:t>In wet weather – liquid mud</a:t>
            </a:r>
          </a:p>
          <a:p>
            <a:pPr eaLnBrk="1" hangingPunct="1"/>
            <a:r>
              <a:rPr lang="en-US" altLang="en-US" sz="2400" b="1">
                <a:latin typeface="Arial" panose="020B0604020202020204" pitchFamily="34" charset="0"/>
                <a:cs typeface="Arial" panose="020B0604020202020204" pitchFamily="34" charset="0"/>
              </a:rPr>
              <a:t>Sandals were the usual footwear</a:t>
            </a:r>
          </a:p>
          <a:p>
            <a:pPr eaLnBrk="1" hangingPunct="1"/>
            <a:r>
              <a:rPr lang="en-US" altLang="en-US" sz="2400" b="1">
                <a:latin typeface="Arial" panose="020B0604020202020204" pitchFamily="34" charset="0"/>
                <a:cs typeface="Arial" panose="020B0604020202020204" pitchFamily="34" charset="0"/>
              </a:rPr>
              <a:t>Great water pots stood at the entrance to homes</a:t>
            </a:r>
          </a:p>
          <a:p>
            <a:pPr eaLnBrk="1" hangingPunct="1"/>
            <a:r>
              <a:rPr lang="en-US" altLang="en-US" sz="2400" b="1">
                <a:latin typeface="Arial" panose="020B0604020202020204" pitchFamily="34" charset="0"/>
                <a:cs typeface="Arial" panose="020B0604020202020204" pitchFamily="34" charset="0"/>
              </a:rPr>
              <a:t>Servant held an ewer and towel for guests</a:t>
            </a:r>
          </a:p>
          <a:p>
            <a:pPr lvl="1" eaLnBrk="1" hangingPunct="1"/>
            <a:r>
              <a:rPr lang="en-US" altLang="en-US" b="1">
                <a:latin typeface="Arial" panose="020B0604020202020204" pitchFamily="34" charset="0"/>
                <a:cs typeface="Arial" panose="020B0604020202020204" pitchFamily="34" charset="0"/>
              </a:rPr>
              <a:t>Foot washing was a slave’s duty</a:t>
            </a:r>
          </a:p>
          <a:p>
            <a:pPr eaLnBrk="1" hangingPunct="1"/>
            <a:r>
              <a:rPr lang="en-US" altLang="en-US" sz="2400" b="1">
                <a:latin typeface="Arial" panose="020B0604020202020204" pitchFamily="34" charset="0"/>
                <a:cs typeface="Arial" panose="020B0604020202020204" pitchFamily="34" charset="0"/>
              </a:rPr>
              <a:t>Rabbi’s disciples rendered personal service</a:t>
            </a:r>
          </a:p>
          <a:p>
            <a:pPr lvl="1" eaLnBrk="1" hangingPunct="1"/>
            <a:r>
              <a:rPr lang="en-US" altLang="en-US" b="1">
                <a:latin typeface="Arial" panose="020B0604020202020204" pitchFamily="34" charset="0"/>
                <a:cs typeface="Arial" panose="020B0604020202020204" pitchFamily="34" charset="0"/>
              </a:rPr>
              <a:t>Foot washing was below the station of a disciple</a:t>
            </a:r>
          </a:p>
          <a:p>
            <a:pPr lvl="1" eaLnBrk="1" hangingPunct="1"/>
            <a:endParaRPr lang="en-US" altLang="en-US" b="1">
              <a:latin typeface="Arial" panose="020B0604020202020204" pitchFamily="34" charset="0"/>
              <a:cs typeface="Arial" panose="020B0604020202020204" pitchFamily="34" charset="0"/>
            </a:endParaRPr>
          </a:p>
        </p:txBody>
      </p:sp>
      <p:pic>
        <p:nvPicPr>
          <p:cNvPr id="15364" name="Picture 1">
            <a:extLst>
              <a:ext uri="{FF2B5EF4-FFF2-40B4-BE49-F238E27FC236}">
                <a16:creationId xmlns:a16="http://schemas.microsoft.com/office/drawing/2014/main" id="{72F1C10C-7F79-F219-0202-6D6A9A5D35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0" y="1295400"/>
            <a:ext cx="42799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225D3990.wav">
            <a:hlinkClick r:id="" action="ppaction://media"/>
            <a:extLst>
              <a:ext uri="{FF2B5EF4-FFF2-40B4-BE49-F238E27FC236}">
                <a16:creationId xmlns:a16="http://schemas.microsoft.com/office/drawing/2014/main" id="{3EE39024-B855-5415-EA41-415F30196BF6}"/>
              </a:ext>
            </a:extLst>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11552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3602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1" name="Rectangle 3">
            <a:extLst>
              <a:ext uri="{FF2B5EF4-FFF2-40B4-BE49-F238E27FC236}">
                <a16:creationId xmlns:a16="http://schemas.microsoft.com/office/drawing/2014/main" id="{AC744B84-FBB7-9A16-1C14-200BB970C230}"/>
              </a:ext>
            </a:extLst>
          </p:cNvPr>
          <p:cNvSpPr>
            <a:spLocks noGrp="1" noChangeArrowheads="1"/>
          </p:cNvSpPr>
          <p:nvPr>
            <p:ph idx="1"/>
          </p:nvPr>
        </p:nvSpPr>
        <p:spPr>
          <a:xfrm>
            <a:off x="-4011" y="395160"/>
            <a:ext cx="12192000" cy="6462839"/>
          </a:xfrm>
          <a:solidFill>
            <a:schemeClr val="bg1"/>
          </a:solidFill>
        </p:spPr>
        <p:txBody>
          <a:bodyPr/>
          <a:lstStyle/>
          <a:p>
            <a:pPr eaLnBrk="1" hangingPunct="1">
              <a:defRPr/>
            </a:pPr>
            <a:r>
              <a:rPr lang="en-US" altLang="en-US" sz="2400" b="1" dirty="0">
                <a:highlight>
                  <a:srgbClr val="000000"/>
                </a:highlight>
                <a:latin typeface="Arial" panose="020B0604020202020204" pitchFamily="34" charset="0"/>
                <a:cs typeface="Arial" panose="020B0604020202020204" pitchFamily="34" charset="0"/>
              </a:rPr>
              <a:t>Not reported in the Synoptic Gospels</a:t>
            </a:r>
          </a:p>
          <a:p>
            <a:pPr eaLnBrk="1" hangingPunct="1">
              <a:defRPr/>
            </a:pPr>
            <a:r>
              <a:rPr lang="en-US" altLang="en-US" sz="2400" b="1" dirty="0">
                <a:solidFill>
                  <a:srgbClr val="FFFF00"/>
                </a:solidFill>
                <a:highlight>
                  <a:srgbClr val="000000"/>
                </a:highlight>
                <a:latin typeface="Arial" panose="020B0604020202020204" pitchFamily="34" charset="0"/>
                <a:cs typeface="Arial" panose="020B0604020202020204" pitchFamily="34" charset="0"/>
              </a:rPr>
              <a:t>John’s Gospel omits the institution of the Eucharist at the Last Supper</a:t>
            </a:r>
          </a:p>
          <a:p>
            <a:pPr lvl="1" eaLnBrk="1" hangingPunct="1">
              <a:defRPr/>
            </a:pPr>
            <a:r>
              <a:rPr lang="en-US" altLang="en-US" b="1" dirty="0">
                <a:solidFill>
                  <a:srgbClr val="FFFF00"/>
                </a:solidFill>
                <a:highlight>
                  <a:srgbClr val="000000"/>
                </a:highlight>
                <a:latin typeface="Arial" panose="020B0604020202020204" pitchFamily="34" charset="0"/>
                <a:cs typeface="Arial" panose="020B0604020202020204" pitchFamily="34" charset="0"/>
              </a:rPr>
              <a:t>Addressed in Chapter 6</a:t>
            </a:r>
          </a:p>
          <a:p>
            <a:pPr eaLnBrk="1" hangingPunct="1">
              <a:defRPr/>
            </a:pPr>
            <a:r>
              <a:rPr lang="en-US" altLang="en-US" sz="2400" b="1" dirty="0">
                <a:highlight>
                  <a:srgbClr val="000000"/>
                </a:highlight>
                <a:latin typeface="Arial" panose="020B0604020202020204" pitchFamily="34" charset="0"/>
                <a:cs typeface="Arial" panose="020B0604020202020204" pitchFamily="34" charset="0"/>
              </a:rPr>
              <a:t>John’s Gospel</a:t>
            </a:r>
          </a:p>
          <a:p>
            <a:pPr lvl="1" eaLnBrk="1" hangingPunct="1">
              <a:defRPr/>
            </a:pPr>
            <a:r>
              <a:rPr lang="en-US" altLang="en-US" b="1" dirty="0">
                <a:highlight>
                  <a:srgbClr val="000000"/>
                </a:highlight>
                <a:latin typeface="Arial" panose="020B0604020202020204" pitchFamily="34" charset="0"/>
                <a:cs typeface="Arial" panose="020B0604020202020204" pitchFamily="34" charset="0"/>
              </a:rPr>
              <a:t>Does not repeat what was known from the other Gospels</a:t>
            </a:r>
          </a:p>
          <a:p>
            <a:pPr lvl="1" eaLnBrk="1" hangingPunct="1">
              <a:defRPr/>
            </a:pPr>
            <a:r>
              <a:rPr lang="en-US" altLang="en-US" b="1" dirty="0">
                <a:highlight>
                  <a:srgbClr val="000000"/>
                </a:highlight>
                <a:latin typeface="Arial" panose="020B0604020202020204" pitchFamily="34" charset="0"/>
                <a:cs typeface="Arial" panose="020B0604020202020204" pitchFamily="34" charset="0"/>
              </a:rPr>
              <a:t>Focuses on the significance of the Gospel stories</a:t>
            </a:r>
          </a:p>
          <a:p>
            <a:pPr lvl="1" eaLnBrk="1" hangingPunct="1">
              <a:defRPr/>
            </a:pPr>
            <a:r>
              <a:rPr lang="en-US" altLang="en-US" b="1" dirty="0">
                <a:highlight>
                  <a:srgbClr val="000000"/>
                </a:highlight>
                <a:latin typeface="Arial" panose="020B0604020202020204" pitchFamily="34" charset="0"/>
                <a:cs typeface="Arial" panose="020B0604020202020204" pitchFamily="34" charset="0"/>
              </a:rPr>
              <a:t>Fills in gaps</a:t>
            </a:r>
          </a:p>
          <a:p>
            <a:pPr eaLnBrk="1" hangingPunct="1">
              <a:defRPr/>
            </a:pPr>
            <a:r>
              <a:rPr lang="en-US" altLang="en-US" sz="2400" b="1" dirty="0">
                <a:highlight>
                  <a:srgbClr val="000000"/>
                </a:highlight>
                <a:latin typeface="Arial" panose="020B0604020202020204" pitchFamily="34" charset="0"/>
                <a:cs typeface="Arial" panose="020B0604020202020204" pitchFamily="34" charset="0"/>
              </a:rPr>
              <a:t>Other reasons</a:t>
            </a:r>
          </a:p>
          <a:p>
            <a:pPr lvl="1" eaLnBrk="1" hangingPunct="1">
              <a:defRPr/>
            </a:pPr>
            <a:r>
              <a:rPr lang="en-US" altLang="en-US" b="1" dirty="0">
                <a:solidFill>
                  <a:srgbClr val="FFFF00"/>
                </a:solidFill>
                <a:highlight>
                  <a:srgbClr val="000000"/>
                </a:highlight>
                <a:latin typeface="Arial" panose="020B0604020202020204" pitchFamily="34" charset="0"/>
                <a:cs typeface="Arial" panose="020B0604020202020204" pitchFamily="34" charset="0"/>
              </a:rPr>
              <a:t>Luke</a:t>
            </a:r>
            <a:r>
              <a:rPr lang="en-US" altLang="en-US" b="1" dirty="0">
                <a:highlight>
                  <a:srgbClr val="000000"/>
                </a:highlight>
                <a:latin typeface="Arial" panose="020B0604020202020204" pitchFamily="34" charset="0"/>
                <a:cs typeface="Arial" panose="020B0604020202020204" pitchFamily="34" charset="0"/>
              </a:rPr>
              <a:t> and </a:t>
            </a:r>
            <a:r>
              <a:rPr lang="en-US" altLang="en-US" b="1" dirty="0">
                <a:solidFill>
                  <a:srgbClr val="FFFF00"/>
                </a:solidFill>
                <a:highlight>
                  <a:srgbClr val="000000"/>
                </a:highlight>
                <a:latin typeface="Arial" panose="020B0604020202020204" pitchFamily="34" charset="0"/>
                <a:cs typeface="Arial" panose="020B0604020202020204" pitchFamily="34" charset="0"/>
              </a:rPr>
              <a:t>Mark,</a:t>
            </a:r>
            <a:r>
              <a:rPr lang="en-US" altLang="en-US" b="1" dirty="0">
                <a:highlight>
                  <a:srgbClr val="000000"/>
                </a:highlight>
                <a:latin typeface="Arial" panose="020B0604020202020204" pitchFamily="34" charset="0"/>
                <a:cs typeface="Arial" panose="020B0604020202020204" pitchFamily="34" charset="0"/>
              </a:rPr>
              <a:t> not apostles </a:t>
            </a:r>
          </a:p>
          <a:p>
            <a:pPr lvl="2" eaLnBrk="1" hangingPunct="1">
              <a:defRPr/>
            </a:pPr>
            <a:r>
              <a:rPr lang="en-US" altLang="en-US" sz="2400" b="1" dirty="0">
                <a:highlight>
                  <a:srgbClr val="000000"/>
                </a:highlight>
                <a:latin typeface="Arial" panose="020B0604020202020204" pitchFamily="34" charset="0"/>
                <a:cs typeface="Arial" panose="020B0604020202020204" pitchFamily="34" charset="0"/>
              </a:rPr>
              <a:t>Shielded Apostles from describing this lowly slave duty</a:t>
            </a:r>
          </a:p>
          <a:p>
            <a:pPr lvl="1" eaLnBrk="1" hangingPunct="1">
              <a:defRPr/>
            </a:pPr>
            <a:r>
              <a:rPr lang="en-US" altLang="en-US" b="1" dirty="0">
                <a:highlight>
                  <a:srgbClr val="000000"/>
                </a:highlight>
                <a:latin typeface="Arial" panose="020B0604020202020204" pitchFamily="34" charset="0"/>
                <a:cs typeface="Arial" panose="020B0604020202020204" pitchFamily="34" charset="0"/>
              </a:rPr>
              <a:t>Matthew space issues?</a:t>
            </a:r>
          </a:p>
          <a:p>
            <a:pPr lvl="2" eaLnBrk="1" hangingPunct="1">
              <a:defRPr/>
            </a:pPr>
            <a:r>
              <a:rPr lang="en-US" altLang="en-US" sz="2400" b="1" dirty="0">
                <a:highlight>
                  <a:srgbClr val="000000"/>
                </a:highlight>
                <a:latin typeface="Arial" panose="020B0604020202020204" pitchFamily="34" charset="0"/>
                <a:cs typeface="Arial" panose="020B0604020202020204" pitchFamily="34" charset="0"/>
              </a:rPr>
              <a:t>According to Eusebius</a:t>
            </a:r>
          </a:p>
          <a:p>
            <a:pPr lvl="3" eaLnBrk="1" hangingPunct="1">
              <a:defRPr/>
            </a:pPr>
            <a:r>
              <a:rPr lang="en-US" altLang="en-US" sz="2000" b="1" dirty="0">
                <a:highlight>
                  <a:srgbClr val="000000"/>
                </a:highlight>
                <a:latin typeface="Arial" panose="020B0604020202020204" pitchFamily="34" charset="0"/>
                <a:cs typeface="Arial" panose="020B0604020202020204" pitchFamily="34" charset="0"/>
              </a:rPr>
              <a:t> </a:t>
            </a:r>
            <a:r>
              <a:rPr lang="en-US" altLang="en-US" sz="2400" b="1" dirty="0">
                <a:highlight>
                  <a:srgbClr val="000000"/>
                </a:highlight>
                <a:latin typeface="Arial" panose="020B0604020202020204" pitchFamily="34" charset="0"/>
                <a:cs typeface="Arial" panose="020B0604020202020204" pitchFamily="34" charset="0"/>
              </a:rPr>
              <a:t>First Gospel, ~49 AD, originally, in Hebrew, quicky translated to Greek</a:t>
            </a:r>
          </a:p>
          <a:p>
            <a:pPr lvl="4" eaLnBrk="1" hangingPunct="1">
              <a:defRPr/>
            </a:pPr>
            <a:r>
              <a:rPr lang="en-US" altLang="en-US" sz="2400" b="1" dirty="0">
                <a:highlight>
                  <a:srgbClr val="000000"/>
                </a:highlight>
                <a:latin typeface="Arial" panose="020B0604020202020204" pitchFamily="34" charset="0"/>
                <a:cs typeface="Arial" panose="020B0604020202020204" pitchFamily="34" charset="0"/>
              </a:rPr>
              <a:t>She will bear a son and you are to name him Jesus [</a:t>
            </a:r>
            <a:r>
              <a:rPr lang="en-US" altLang="en-US" sz="2400" b="1" dirty="0">
                <a:solidFill>
                  <a:srgbClr val="FFFF00"/>
                </a:solidFill>
                <a:highlight>
                  <a:srgbClr val="000000"/>
                </a:highlight>
                <a:latin typeface="Arial" panose="020B0604020202020204" pitchFamily="34" charset="0"/>
                <a:cs typeface="Arial" panose="020B0604020202020204" pitchFamily="34" charset="0"/>
              </a:rPr>
              <a:t>H. Jehoshua</a:t>
            </a:r>
            <a:r>
              <a:rPr lang="en-US" altLang="en-US" sz="2400" b="1" dirty="0">
                <a:highlight>
                  <a:srgbClr val="000000"/>
                </a:highlight>
                <a:latin typeface="Arial" panose="020B0604020202020204" pitchFamily="34" charset="0"/>
                <a:cs typeface="Arial" panose="020B0604020202020204" pitchFamily="34" charset="0"/>
              </a:rPr>
              <a:t>],</a:t>
            </a:r>
            <a:br>
              <a:rPr lang="en-US" altLang="en-US" sz="2400" b="1" dirty="0">
                <a:highlight>
                  <a:srgbClr val="000000"/>
                </a:highlight>
                <a:latin typeface="Arial" panose="020B0604020202020204" pitchFamily="34" charset="0"/>
                <a:cs typeface="Arial" panose="020B0604020202020204" pitchFamily="34" charset="0"/>
              </a:rPr>
            </a:br>
            <a:r>
              <a:rPr lang="en-US" altLang="en-US" sz="2400" b="1" dirty="0">
                <a:highlight>
                  <a:srgbClr val="000000"/>
                </a:highlight>
                <a:latin typeface="Arial" panose="020B0604020202020204" pitchFamily="34" charset="0"/>
                <a:cs typeface="Arial" panose="020B0604020202020204" pitchFamily="34" charset="0"/>
              </a:rPr>
              <a:t>because he will save his people from their sins.“ (Matthew 1:21)</a:t>
            </a:r>
          </a:p>
          <a:p>
            <a:pPr lvl="4" eaLnBrk="1" hangingPunct="1">
              <a:defRPr/>
            </a:pPr>
            <a:r>
              <a:rPr lang="en-US" altLang="en-US" sz="2400" b="1" dirty="0">
                <a:highlight>
                  <a:srgbClr val="000000"/>
                </a:highlight>
                <a:latin typeface="Arial" panose="020B0604020202020204" pitchFamily="34" charset="0"/>
                <a:cs typeface="Arial" panose="020B0604020202020204" pitchFamily="34" charset="0"/>
              </a:rPr>
              <a:t>Jesus doesn’t mean that in Greek.  Jehoshua does in </a:t>
            </a:r>
            <a:r>
              <a:rPr lang="en-US" altLang="en-US" sz="2400" b="1" dirty="0">
                <a:solidFill>
                  <a:srgbClr val="FFFF00"/>
                </a:solidFill>
                <a:highlight>
                  <a:srgbClr val="000000"/>
                </a:highlight>
                <a:latin typeface="Arial" panose="020B0604020202020204" pitchFamily="34" charset="0"/>
                <a:cs typeface="Arial" panose="020B0604020202020204" pitchFamily="34" charset="0"/>
              </a:rPr>
              <a:t>Hebrew</a:t>
            </a:r>
            <a:r>
              <a:rPr lang="en-US" altLang="en-US" sz="2400" b="1" dirty="0">
                <a:highlight>
                  <a:srgbClr val="000000"/>
                </a:highlight>
                <a:latin typeface="Arial" panose="020B0604020202020204" pitchFamily="34" charset="0"/>
                <a:cs typeface="Arial" panose="020B0604020202020204" pitchFamily="34" charset="0"/>
              </a:rPr>
              <a:t>.</a:t>
            </a:r>
          </a:p>
          <a:p>
            <a:pPr lvl="4" eaLnBrk="1" hangingPunct="1">
              <a:defRPr/>
            </a:pPr>
            <a:endParaRPr lang="en-US" altLang="en-US" b="1" dirty="0">
              <a:highlight>
                <a:srgbClr val="000000"/>
              </a:highlight>
              <a:latin typeface="Arial" panose="020B0604020202020204" pitchFamily="34" charset="0"/>
              <a:cs typeface="Arial" panose="020B0604020202020204" pitchFamily="34" charset="0"/>
            </a:endParaRPr>
          </a:p>
        </p:txBody>
      </p:sp>
      <p:sp>
        <p:nvSpPr>
          <p:cNvPr id="16387" name="Rectangle 2">
            <a:extLst>
              <a:ext uri="{FF2B5EF4-FFF2-40B4-BE49-F238E27FC236}">
                <a16:creationId xmlns:a16="http://schemas.microsoft.com/office/drawing/2014/main" id="{618CDCF8-D25B-1920-BD2C-E19A544894AC}"/>
              </a:ext>
            </a:extLst>
          </p:cNvPr>
          <p:cNvSpPr>
            <a:spLocks noGrp="1" noChangeArrowheads="1"/>
          </p:cNvSpPr>
          <p:nvPr>
            <p:ph type="title"/>
          </p:nvPr>
        </p:nvSpPr>
        <p:spPr>
          <a:xfrm>
            <a:off x="4114800" y="0"/>
            <a:ext cx="8077200" cy="814388"/>
          </a:xfrm>
        </p:spPr>
        <p:txBody>
          <a:bodyPr/>
          <a:lstStyle/>
          <a:p>
            <a:pPr algn="ctr" eaLnBrk="1" hangingPunct="1"/>
            <a:r>
              <a:rPr lang="en-US" altLang="en-US" b="1">
                <a:latin typeface="Arial" panose="020B0604020202020204" pitchFamily="34" charset="0"/>
                <a:cs typeface="Arial" panose="020B0604020202020204" pitchFamily="34" charset="0"/>
              </a:rPr>
              <a:t>Foot washing</a:t>
            </a:r>
          </a:p>
        </p:txBody>
      </p:sp>
      <p:pic>
        <p:nvPicPr>
          <p:cNvPr id="16388" name="Picture 1">
            <a:extLst>
              <a:ext uri="{FF2B5EF4-FFF2-40B4-BE49-F238E27FC236}">
                <a16:creationId xmlns:a16="http://schemas.microsoft.com/office/drawing/2014/main" id="{8980D1FA-7F26-17C6-740F-358F0C2115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85300" y="1524000"/>
            <a:ext cx="2806700" cy="374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35ABE31C-604A-179E-5BF6-BC0DBF525A19}"/>
              </a:ext>
            </a:extLst>
          </p:cNvPr>
          <p:cNvSpPr txBox="1">
            <a:spLocks noChangeArrowheads="1"/>
          </p:cNvSpPr>
          <p:nvPr/>
        </p:nvSpPr>
        <p:spPr bwMode="auto">
          <a:xfrm>
            <a:off x="3657600" y="2741613"/>
            <a:ext cx="5562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Aptos" panose="020B00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9pPr>
          </a:lstStyle>
          <a:p>
            <a:pPr>
              <a:lnSpc>
                <a:spcPct val="100000"/>
              </a:lnSpc>
              <a:spcBef>
                <a:spcPct val="0"/>
              </a:spcBef>
            </a:pPr>
            <a:r>
              <a:rPr lang="en-US" altLang="en-US" sz="2400" b="1">
                <a:solidFill>
                  <a:srgbClr val="FFFF00"/>
                </a:solidFill>
                <a:latin typeface="Arial" panose="020B0604020202020204" pitchFamily="34" charset="0"/>
                <a:cs typeface="Arial" panose="020B0604020202020204" pitchFamily="34" charset="0"/>
              </a:rPr>
              <a:t>Mark wrote Paul’s Gospel which Paul received from Risen Christ</a:t>
            </a:r>
          </a:p>
          <a:p>
            <a:pPr>
              <a:lnSpc>
                <a:spcPct val="100000"/>
              </a:lnSpc>
              <a:spcBef>
                <a:spcPct val="0"/>
              </a:spcBef>
            </a:pPr>
            <a:r>
              <a:rPr lang="en-US" altLang="en-US" sz="2400" b="1">
                <a:solidFill>
                  <a:srgbClr val="FFFF00"/>
                </a:solidFill>
                <a:latin typeface="Arial" panose="020B0604020202020204" pitchFamily="34" charset="0"/>
                <a:cs typeface="Arial" panose="020B0604020202020204" pitchFamily="34" charset="0"/>
              </a:rPr>
              <a:t>Luke wrote Peter’s Gospel</a:t>
            </a:r>
          </a:p>
        </p:txBody>
      </p:sp>
      <p:pic>
        <p:nvPicPr>
          <p:cNvPr id="16390" name="Picture 5">
            <a:extLst>
              <a:ext uri="{FF2B5EF4-FFF2-40B4-BE49-F238E27FC236}">
                <a16:creationId xmlns:a16="http://schemas.microsoft.com/office/drawing/2014/main" id="{C99342D3-D1F3-5544-9412-994B7B34B3D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05400" y="3770313"/>
            <a:ext cx="439738"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5E853990.wav">
            <a:hlinkClick r:id="" action="ppaction://media"/>
            <a:extLst>
              <a:ext uri="{FF2B5EF4-FFF2-40B4-BE49-F238E27FC236}">
                <a16:creationId xmlns:a16="http://schemas.microsoft.com/office/drawing/2014/main" id="{1EFBA888-3935-95BE-BEE3-FE9E2489A816}"/>
              </a:ext>
            </a:extLst>
          </p:cNvPr>
          <p:cNvPicPr>
            <a:picLocks noChangeAspect="1"/>
          </p:cNvPicPr>
          <p:nvPr>
            <a:audioFile r:link="rId3"/>
            <p:extLst>
              <p:ext uri="{DAA4B4D4-6D71-4841-9C94-3DE7FCFB9230}">
                <p14:media xmlns:p14="http://schemas.microsoft.com/office/powerpoint/2010/main" r:embed="rId2"/>
              </p:ext>
            </p:extLst>
          </p:nvPr>
        </p:nvPicPr>
        <p:blipFill>
          <a:blip r:embed="rId7">
            <a:extLst>
              <a:ext uri="{28A0092B-C50C-407E-A947-70E740481C1C}">
                <a14:useLocalDpi xmlns:a14="http://schemas.microsoft.com/office/drawing/2010/main" val="0"/>
              </a:ext>
            </a:extLst>
          </a:blip>
          <a:srcRect/>
          <a:stretch>
            <a:fillRect/>
          </a:stretch>
        </p:blipFill>
        <p:spPr bwMode="auto">
          <a:xfrm>
            <a:off x="11552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advTm="18890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fill="hold" display="0">
                  <p:stCondLst>
                    <p:cond delay="indefinite"/>
                  </p:stCondLst>
                  <p:endCondLst>
                    <p:cond evt="onStopAudio" delay="0">
                      <p:tgtEl>
                        <p:sldTgt/>
                      </p:tgtEl>
                    </p:cond>
                  </p:endCondLst>
                </p:cTn>
                <p:tgtEl>
                  <p:spTgt spid="2"/>
                </p:tgtEl>
              </p:cMediaNode>
            </p:audio>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12FD6FDC-710E-04AB-3133-ACB0D43C5010}"/>
              </a:ext>
            </a:extLst>
          </p:cNvPr>
          <p:cNvSpPr>
            <a:spLocks noGrp="1" noChangeArrowheads="1"/>
          </p:cNvSpPr>
          <p:nvPr>
            <p:ph type="title"/>
          </p:nvPr>
        </p:nvSpPr>
        <p:spPr>
          <a:xfrm>
            <a:off x="33338" y="0"/>
            <a:ext cx="12158662" cy="1066800"/>
          </a:xfrm>
        </p:spPr>
        <p:txBody>
          <a:bodyPr/>
          <a:lstStyle/>
          <a:p>
            <a:pPr algn="ctr" eaLnBrk="1" hangingPunct="1"/>
            <a:r>
              <a:rPr lang="en-US" altLang="en-US" b="1">
                <a:solidFill>
                  <a:schemeClr val="bg1"/>
                </a:solidFill>
                <a:latin typeface="Arial" panose="020B0604020202020204" pitchFamily="34" charset="0"/>
                <a:cs typeface="Arial" panose="020B0604020202020204" pitchFamily="34" charset="0"/>
              </a:rPr>
              <a:t>Significance</a:t>
            </a:r>
          </a:p>
        </p:txBody>
      </p:sp>
      <p:sp>
        <p:nvSpPr>
          <p:cNvPr id="17411" name="Rectangle 3">
            <a:extLst>
              <a:ext uri="{FF2B5EF4-FFF2-40B4-BE49-F238E27FC236}">
                <a16:creationId xmlns:a16="http://schemas.microsoft.com/office/drawing/2014/main" id="{255B556D-4151-F3A3-DEEA-B7A618ED3E6C}"/>
              </a:ext>
            </a:extLst>
          </p:cNvPr>
          <p:cNvSpPr>
            <a:spLocks noGrp="1" noChangeArrowheads="1"/>
          </p:cNvSpPr>
          <p:nvPr>
            <p:ph idx="1"/>
          </p:nvPr>
        </p:nvSpPr>
        <p:spPr>
          <a:xfrm>
            <a:off x="0" y="1066800"/>
            <a:ext cx="12115800" cy="5791200"/>
          </a:xfrm>
        </p:spPr>
        <p:txBody>
          <a:bodyPr/>
          <a:lstStyle/>
          <a:p>
            <a:pPr eaLnBrk="1" hangingPunct="1"/>
            <a:r>
              <a:rPr lang="en-US" altLang="en-US" sz="2400" b="1">
                <a:solidFill>
                  <a:schemeClr val="bg1"/>
                </a:solidFill>
                <a:latin typeface="Arial" panose="020B0604020202020204" pitchFamily="34" charset="0"/>
                <a:cs typeface="Arial" panose="020B0604020202020204" pitchFamily="34" charset="0"/>
              </a:rPr>
              <a:t>Servant foot washing symbolic of Jesus’ servant death.</a:t>
            </a:r>
          </a:p>
          <a:p>
            <a:pPr lvl="1" eaLnBrk="1" hangingPunct="1"/>
            <a:r>
              <a:rPr lang="en-US" altLang="en-US" b="1">
                <a:solidFill>
                  <a:schemeClr val="bg1"/>
                </a:solidFill>
                <a:latin typeface="Arial" panose="020B0604020202020204" pitchFamily="34" charset="0"/>
                <a:cs typeface="Arial" panose="020B0604020202020204" pitchFamily="34" charset="0"/>
              </a:rPr>
              <a:t>Though he was in the form of God, did not regard </a:t>
            </a:r>
            <a:br>
              <a:rPr lang="en-US" altLang="en-US" b="1">
                <a:solidFill>
                  <a:schemeClr val="bg1"/>
                </a:solidFill>
                <a:latin typeface="Arial" panose="020B0604020202020204" pitchFamily="34" charset="0"/>
                <a:cs typeface="Arial" panose="020B0604020202020204" pitchFamily="34" charset="0"/>
              </a:rPr>
            </a:br>
            <a:r>
              <a:rPr lang="en-US" altLang="en-US" b="1">
                <a:solidFill>
                  <a:schemeClr val="bg1"/>
                </a:solidFill>
                <a:latin typeface="Arial" panose="020B0604020202020204" pitchFamily="34" charset="0"/>
                <a:cs typeface="Arial" panose="020B0604020202020204" pitchFamily="34" charset="0"/>
              </a:rPr>
              <a:t>equality with God something to be grasped. Rather, </a:t>
            </a:r>
            <a:br>
              <a:rPr lang="en-US" altLang="en-US" b="1">
                <a:solidFill>
                  <a:schemeClr val="bg1"/>
                </a:solidFill>
                <a:latin typeface="Arial" panose="020B0604020202020204" pitchFamily="34" charset="0"/>
                <a:cs typeface="Arial" panose="020B0604020202020204" pitchFamily="34" charset="0"/>
              </a:rPr>
            </a:br>
            <a:r>
              <a:rPr lang="en-US" altLang="en-US" b="1">
                <a:solidFill>
                  <a:srgbClr val="FFFF00"/>
                </a:solidFill>
                <a:latin typeface="Arial" panose="020B0604020202020204" pitchFamily="34" charset="0"/>
                <a:cs typeface="Arial" panose="020B0604020202020204" pitchFamily="34" charset="0"/>
              </a:rPr>
              <a:t>he emptied himself, taking the form of a slave.</a:t>
            </a:r>
            <a:r>
              <a:rPr lang="en-US" altLang="en-US" b="1">
                <a:solidFill>
                  <a:schemeClr val="bg1"/>
                </a:solidFill>
                <a:latin typeface="Arial" panose="020B0604020202020204" pitchFamily="34" charset="0"/>
                <a:cs typeface="Arial" panose="020B0604020202020204" pitchFamily="34" charset="0"/>
              </a:rPr>
              <a:t> </a:t>
            </a:r>
            <a:br>
              <a:rPr lang="en-US" altLang="en-US" b="1">
                <a:solidFill>
                  <a:schemeClr val="bg1"/>
                </a:solidFill>
                <a:latin typeface="Arial" panose="020B0604020202020204" pitchFamily="34" charset="0"/>
                <a:cs typeface="Arial" panose="020B0604020202020204" pitchFamily="34" charset="0"/>
              </a:rPr>
            </a:br>
            <a:r>
              <a:rPr lang="en-US" altLang="en-US" b="1">
                <a:solidFill>
                  <a:schemeClr val="bg1"/>
                </a:solidFill>
                <a:latin typeface="Arial" panose="020B0604020202020204" pitchFamily="34" charset="0"/>
                <a:cs typeface="Arial" panose="020B0604020202020204" pitchFamily="34" charset="0"/>
              </a:rPr>
              <a:t>( Philippians 2:6-7)</a:t>
            </a:r>
          </a:p>
          <a:p>
            <a:pPr eaLnBrk="1" hangingPunct="1"/>
            <a:r>
              <a:rPr lang="en-US" altLang="en-US" sz="2400" b="1">
                <a:solidFill>
                  <a:schemeClr val="bg1"/>
                </a:solidFill>
                <a:latin typeface="Arial" panose="020B0604020202020204" pitchFamily="34" charset="0"/>
                <a:cs typeface="Arial" panose="020B0604020202020204" pitchFamily="34" charset="0"/>
              </a:rPr>
              <a:t>Consider the verbs:</a:t>
            </a:r>
          </a:p>
          <a:p>
            <a:pPr lvl="1" eaLnBrk="1" hangingPunct="1"/>
            <a:r>
              <a:rPr lang="en-US" altLang="en-US" b="1">
                <a:solidFill>
                  <a:srgbClr val="FFFF00"/>
                </a:solidFill>
                <a:latin typeface="Arial" panose="020B0604020202020204" pitchFamily="34" charset="0"/>
                <a:cs typeface="Arial" panose="020B0604020202020204" pitchFamily="34" charset="0"/>
              </a:rPr>
              <a:t>Jesus laid aside his garments and takes them up again.</a:t>
            </a:r>
          </a:p>
          <a:p>
            <a:pPr lvl="2" eaLnBrk="1" hangingPunct="1">
              <a:spcAft>
                <a:spcPts val="500"/>
              </a:spcAft>
            </a:pPr>
            <a:r>
              <a:rPr lang="en-US" altLang="en-US" sz="2400" b="1">
                <a:solidFill>
                  <a:schemeClr val="bg1"/>
                </a:solidFill>
                <a:latin typeface="Arial" panose="020B0604020202020204" pitchFamily="34" charset="0"/>
                <a:cs typeface="Arial" panose="020B0604020202020204" pitchFamily="34" charset="0"/>
              </a:rPr>
              <a:t>This is why the Father loves me, because </a:t>
            </a:r>
            <a:br>
              <a:rPr lang="en-US" altLang="en-US" sz="2400" b="1">
                <a:solidFill>
                  <a:schemeClr val="bg1"/>
                </a:solidFill>
                <a:latin typeface="Arial" panose="020B0604020202020204" pitchFamily="34" charset="0"/>
                <a:cs typeface="Arial" panose="020B0604020202020204" pitchFamily="34" charset="0"/>
              </a:rPr>
            </a:br>
            <a:r>
              <a:rPr lang="en-US" altLang="en-US" sz="2400" b="1">
                <a:solidFill>
                  <a:srgbClr val="FFFF00"/>
                </a:solidFill>
                <a:latin typeface="Arial" panose="020B0604020202020204" pitchFamily="34" charset="0"/>
                <a:cs typeface="Arial" panose="020B0604020202020204" pitchFamily="34" charset="0"/>
              </a:rPr>
              <a:t>I lay down my life in order to take it up again.</a:t>
            </a:r>
            <a:r>
              <a:rPr lang="en-US" altLang="en-US" sz="2400" b="1">
                <a:solidFill>
                  <a:schemeClr val="bg1"/>
                </a:solidFill>
                <a:latin typeface="Arial" panose="020B0604020202020204" pitchFamily="34" charset="0"/>
                <a:cs typeface="Arial" panose="020B0604020202020204" pitchFamily="34" charset="0"/>
              </a:rPr>
              <a:t> (John 10:17)</a:t>
            </a:r>
          </a:p>
          <a:p>
            <a:pPr eaLnBrk="1" hangingPunct="1">
              <a:spcBef>
                <a:spcPts val="500"/>
              </a:spcBef>
              <a:spcAft>
                <a:spcPts val="500"/>
              </a:spcAft>
            </a:pPr>
            <a:r>
              <a:rPr lang="en-US" altLang="en-US" sz="2400" b="1">
                <a:solidFill>
                  <a:schemeClr val="bg1"/>
                </a:solidFill>
                <a:latin typeface="Arial" panose="020B0604020202020204" pitchFamily="34" charset="0"/>
                <a:cs typeface="Arial" panose="020B0604020202020204" pitchFamily="34" charset="0"/>
              </a:rPr>
              <a:t>The theme of the story is cleansing</a:t>
            </a:r>
          </a:p>
          <a:p>
            <a:pPr lvl="1" eaLnBrk="1" hangingPunct="1">
              <a:spcAft>
                <a:spcPts val="500"/>
              </a:spcAft>
            </a:pPr>
            <a:r>
              <a:rPr lang="en-US" altLang="en-US" b="1">
                <a:solidFill>
                  <a:srgbClr val="FFFF00"/>
                </a:solidFill>
                <a:latin typeface="Arial" panose="020B0604020202020204" pitchFamily="34" charset="0"/>
                <a:cs typeface="Arial" panose="020B0604020202020204" pitchFamily="34" charset="0"/>
              </a:rPr>
              <a:t>"Unless I wash you, you will have no inheritance with me." </a:t>
            </a:r>
            <a:r>
              <a:rPr lang="en-US" altLang="en-US" b="1">
                <a:solidFill>
                  <a:schemeClr val="bg1"/>
                </a:solidFill>
                <a:latin typeface="Arial" panose="020B0604020202020204" pitchFamily="34" charset="0"/>
                <a:cs typeface="Arial" panose="020B0604020202020204" pitchFamily="34" charset="0"/>
              </a:rPr>
              <a:t>(John 13:8)</a:t>
            </a:r>
          </a:p>
          <a:p>
            <a:pPr lvl="1" eaLnBrk="1" hangingPunct="1">
              <a:spcAft>
                <a:spcPts val="500"/>
              </a:spcAft>
            </a:pPr>
            <a:r>
              <a:rPr lang="en-US" altLang="en-US" b="1">
                <a:solidFill>
                  <a:schemeClr val="bg1"/>
                </a:solidFill>
                <a:latin typeface="Arial" panose="020B0604020202020204" pitchFamily="34" charset="0"/>
                <a:cs typeface="Arial" panose="020B0604020202020204" pitchFamily="34" charset="0"/>
              </a:rPr>
              <a:t>There is no place in the fellowship of Christ </a:t>
            </a:r>
            <a:br>
              <a:rPr lang="en-US" altLang="en-US" b="1">
                <a:solidFill>
                  <a:schemeClr val="bg1"/>
                </a:solidFill>
                <a:latin typeface="Arial" panose="020B0604020202020204" pitchFamily="34" charset="0"/>
                <a:cs typeface="Arial" panose="020B0604020202020204" pitchFamily="34" charset="0"/>
              </a:rPr>
            </a:br>
            <a:r>
              <a:rPr lang="en-US" altLang="en-US" b="1">
                <a:solidFill>
                  <a:schemeClr val="bg1"/>
                </a:solidFill>
                <a:latin typeface="Arial" panose="020B0604020202020204" pitchFamily="34" charset="0"/>
                <a:cs typeface="Arial" panose="020B0604020202020204" pitchFamily="34" charset="0"/>
              </a:rPr>
              <a:t>without being cleansed by the blood of Jesus.</a:t>
            </a:r>
          </a:p>
          <a:p>
            <a:pPr lvl="1" eaLnBrk="1" hangingPunct="1">
              <a:spcAft>
                <a:spcPts val="500"/>
              </a:spcAft>
            </a:pPr>
            <a:r>
              <a:rPr lang="en-US" altLang="en-US" b="1">
                <a:solidFill>
                  <a:schemeClr val="bg1"/>
                </a:solidFill>
                <a:latin typeface="Arial" panose="020B0604020202020204" pitchFamily="34" charset="0"/>
                <a:cs typeface="Arial" panose="020B0604020202020204" pitchFamily="34" charset="0"/>
              </a:rPr>
              <a:t>The blood of his Son Jesus cleanses us from all sin. (1 John 1:7)</a:t>
            </a:r>
          </a:p>
        </p:txBody>
      </p:sp>
      <p:pic>
        <p:nvPicPr>
          <p:cNvPr id="17412" name="Picture 1">
            <a:extLst>
              <a:ext uri="{FF2B5EF4-FFF2-40B4-BE49-F238E27FC236}">
                <a16:creationId xmlns:a16="http://schemas.microsoft.com/office/drawing/2014/main" id="{3B1A69C9-6900-C131-B52E-9B28A07FD7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7950" y="0"/>
            <a:ext cx="318135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220D3990.wav">
            <a:hlinkClick r:id="" action="ppaction://media"/>
            <a:extLst>
              <a:ext uri="{FF2B5EF4-FFF2-40B4-BE49-F238E27FC236}">
                <a16:creationId xmlns:a16="http://schemas.microsoft.com/office/drawing/2014/main" id="{88AE3ED0-38A7-5526-B197-56FE07AE5ADA}"/>
              </a:ext>
            </a:extLst>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11552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65816"/>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7C06633B-0C48-4164-3ED0-4D6769052910}"/>
              </a:ext>
            </a:extLst>
          </p:cNvPr>
          <p:cNvSpPr>
            <a:spLocks noGrp="1" noChangeArrowheads="1"/>
          </p:cNvSpPr>
          <p:nvPr>
            <p:ph type="title"/>
          </p:nvPr>
        </p:nvSpPr>
        <p:spPr>
          <a:xfrm>
            <a:off x="0" y="9525"/>
            <a:ext cx="11353800" cy="1325563"/>
          </a:xfrm>
        </p:spPr>
        <p:txBody>
          <a:bodyPr rtlCol="0">
            <a:normAutofit fontScale="90000"/>
          </a:bodyPr>
          <a:lstStyle/>
          <a:p>
            <a:pPr algn="ctr" eaLnBrk="1" fontAlgn="auto" hangingPunct="1">
              <a:spcAft>
                <a:spcPts val="0"/>
              </a:spcAft>
              <a:defRPr/>
            </a:pPr>
            <a:r>
              <a:rPr lang="en-US" altLang="en-US" sz="3100" b="1" dirty="0">
                <a:solidFill>
                  <a:schemeClr val="bg1"/>
                </a:solidFill>
                <a:latin typeface="Arial" panose="020B0604020202020204" pitchFamily="34" charset="0"/>
                <a:cs typeface="Arial" panose="020B0604020202020204" pitchFamily="34" charset="0"/>
              </a:rPr>
              <a:t>Need for cleansing</a:t>
            </a:r>
            <a:br>
              <a:rPr lang="en-US" altLang="en-US" sz="3100" b="1" dirty="0">
                <a:solidFill>
                  <a:schemeClr val="bg1"/>
                </a:solidFill>
                <a:latin typeface="Arial" panose="020B0604020202020204" pitchFamily="34" charset="0"/>
                <a:cs typeface="Arial" panose="020B0604020202020204" pitchFamily="34" charset="0"/>
              </a:rPr>
            </a:br>
            <a:r>
              <a:rPr lang="en-US" altLang="en-US" sz="3100" b="1" dirty="0">
                <a:solidFill>
                  <a:schemeClr val="bg1"/>
                </a:solidFill>
                <a:latin typeface="Arial" panose="020B0604020202020204" pitchFamily="34" charset="0"/>
                <a:cs typeface="Arial" panose="020B0604020202020204" pitchFamily="34" charset="0"/>
              </a:rPr>
              <a:t>Jesus said to him, "Whoever has bathed has no need except to have his feet washed, for he is clean all over; (John 13:10)</a:t>
            </a:r>
            <a:r>
              <a:rPr lang="en-US" altLang="en-US" dirty="0">
                <a:solidFill>
                  <a:schemeClr val="bg1"/>
                </a:solidFill>
              </a:rPr>
              <a:t> </a:t>
            </a:r>
          </a:p>
        </p:txBody>
      </p:sp>
      <p:sp>
        <p:nvSpPr>
          <p:cNvPr id="18435" name="Rectangle 3">
            <a:extLst>
              <a:ext uri="{FF2B5EF4-FFF2-40B4-BE49-F238E27FC236}">
                <a16:creationId xmlns:a16="http://schemas.microsoft.com/office/drawing/2014/main" id="{530BE3E6-66B5-1BB9-EDC8-79EE5E0DF2DC}"/>
              </a:ext>
            </a:extLst>
          </p:cNvPr>
          <p:cNvSpPr>
            <a:spLocks noGrp="1" noChangeArrowheads="1"/>
          </p:cNvSpPr>
          <p:nvPr>
            <p:ph idx="1"/>
          </p:nvPr>
        </p:nvSpPr>
        <p:spPr>
          <a:xfrm>
            <a:off x="0" y="1712913"/>
            <a:ext cx="12192000" cy="5135562"/>
          </a:xfrm>
        </p:spPr>
        <p:txBody>
          <a:bodyPr/>
          <a:lstStyle/>
          <a:p>
            <a:pPr eaLnBrk="1" hangingPunct="1"/>
            <a:r>
              <a:rPr lang="en-US" altLang="en-US" sz="2400" b="1">
                <a:solidFill>
                  <a:schemeClr val="bg1"/>
                </a:solidFill>
                <a:latin typeface="Arial" panose="020B0604020202020204" pitchFamily="34" charset="0"/>
                <a:cs typeface="Arial" panose="020B0604020202020204" pitchFamily="34" charset="0"/>
              </a:rPr>
              <a:t>Whoever has bathed</a:t>
            </a:r>
          </a:p>
          <a:p>
            <a:pPr lvl="1" eaLnBrk="1" hangingPunct="1"/>
            <a:r>
              <a:rPr lang="en-US" altLang="en-US" b="1">
                <a:solidFill>
                  <a:srgbClr val="FFFF00"/>
                </a:solidFill>
                <a:latin typeface="Arial" panose="020B0604020202020204" pitchFamily="34" charset="0"/>
                <a:cs typeface="Arial" panose="020B0604020202020204" pitchFamily="34" charset="0"/>
              </a:rPr>
              <a:t>Reference to Baptism</a:t>
            </a:r>
          </a:p>
          <a:p>
            <a:pPr eaLnBrk="1" hangingPunct="1"/>
            <a:r>
              <a:rPr lang="en-US" altLang="en-US" sz="2400" b="1">
                <a:solidFill>
                  <a:schemeClr val="bg1"/>
                </a:solidFill>
                <a:latin typeface="Arial" panose="020B0604020202020204" pitchFamily="34" charset="0"/>
                <a:cs typeface="Arial" panose="020B0604020202020204" pitchFamily="34" charset="0"/>
              </a:rPr>
              <a:t>Except to have his feet washed</a:t>
            </a:r>
          </a:p>
          <a:p>
            <a:pPr lvl="1" eaLnBrk="1" hangingPunct="1"/>
            <a:r>
              <a:rPr lang="en-US" altLang="en-US" b="1">
                <a:solidFill>
                  <a:schemeClr val="bg1"/>
                </a:solidFill>
                <a:latin typeface="Arial" panose="020B0604020202020204" pitchFamily="34" charset="0"/>
                <a:cs typeface="Arial" panose="020B0604020202020204" pitchFamily="34" charset="0"/>
              </a:rPr>
              <a:t>Curious phrase</a:t>
            </a:r>
          </a:p>
          <a:p>
            <a:pPr lvl="1" eaLnBrk="1" hangingPunct="1"/>
            <a:r>
              <a:rPr lang="en-US" altLang="en-US" b="1">
                <a:solidFill>
                  <a:schemeClr val="bg1"/>
                </a:solidFill>
                <a:latin typeface="Arial" panose="020B0604020202020204" pitchFamily="34" charset="0"/>
                <a:cs typeface="Arial" panose="020B0604020202020204" pitchFamily="34" charset="0"/>
              </a:rPr>
              <a:t>Cambridge Commentary (Anglican) </a:t>
            </a:r>
            <a:br>
              <a:rPr lang="en-US" altLang="en-US" b="1">
                <a:solidFill>
                  <a:schemeClr val="bg1"/>
                </a:solidFill>
                <a:latin typeface="Arial" panose="020B0604020202020204" pitchFamily="34" charset="0"/>
                <a:cs typeface="Arial" panose="020B0604020202020204" pitchFamily="34" charset="0"/>
              </a:rPr>
            </a:br>
            <a:r>
              <a:rPr lang="en-US" altLang="en-US" b="1">
                <a:solidFill>
                  <a:schemeClr val="bg1"/>
                </a:solidFill>
                <a:latin typeface="Arial" panose="020B0604020202020204" pitchFamily="34" charset="0"/>
                <a:cs typeface="Arial" panose="020B0604020202020204" pitchFamily="34" charset="0"/>
              </a:rPr>
              <a:t>explains it:</a:t>
            </a:r>
          </a:p>
          <a:p>
            <a:pPr lvl="2" eaLnBrk="1" hangingPunct="1"/>
            <a:r>
              <a:rPr lang="en-US" altLang="en-US" sz="2400" b="1">
                <a:solidFill>
                  <a:schemeClr val="bg1"/>
                </a:solidFill>
                <a:latin typeface="Arial" panose="020B0604020202020204" pitchFamily="34" charset="0"/>
                <a:cs typeface="Arial" panose="020B0604020202020204" pitchFamily="34" charset="0"/>
              </a:rPr>
              <a:t>“So, the disciples, already cleansed by </a:t>
            </a:r>
            <a:br>
              <a:rPr lang="en-US" altLang="en-US" sz="2400" b="1">
                <a:solidFill>
                  <a:schemeClr val="bg1"/>
                </a:solidFill>
                <a:latin typeface="Arial" panose="020B0604020202020204" pitchFamily="34" charset="0"/>
                <a:cs typeface="Arial" panose="020B0604020202020204" pitchFamily="34" charset="0"/>
              </a:rPr>
            </a:br>
            <a:r>
              <a:rPr lang="en-US" altLang="en-US" sz="2400" b="1">
                <a:solidFill>
                  <a:schemeClr val="bg1"/>
                </a:solidFill>
                <a:latin typeface="Arial" panose="020B0604020202020204" pitchFamily="34" charset="0"/>
                <a:cs typeface="Arial" panose="020B0604020202020204" pitchFamily="34" charset="0"/>
              </a:rPr>
              <a:t>their fellowship with Christ, need only </a:t>
            </a:r>
            <a:br>
              <a:rPr lang="en-US" altLang="en-US" sz="2400" b="1">
                <a:solidFill>
                  <a:schemeClr val="bg1"/>
                </a:solidFill>
                <a:latin typeface="Arial" panose="020B0604020202020204" pitchFamily="34" charset="0"/>
                <a:cs typeface="Arial" panose="020B0604020202020204" pitchFamily="34" charset="0"/>
              </a:rPr>
            </a:br>
            <a:r>
              <a:rPr lang="en-US" altLang="en-US" sz="2400" b="1">
                <a:solidFill>
                  <a:schemeClr val="bg1"/>
                </a:solidFill>
                <a:latin typeface="Arial" panose="020B0604020202020204" pitchFamily="34" charset="0"/>
                <a:cs typeface="Arial" panose="020B0604020202020204" pitchFamily="34" charset="0"/>
              </a:rPr>
              <a:t>to have their slighter faults removed.”</a:t>
            </a:r>
          </a:p>
          <a:p>
            <a:pPr lvl="2" eaLnBrk="1" hangingPunct="1"/>
            <a:r>
              <a:rPr lang="en-US" altLang="en-US" sz="2400" b="1">
                <a:solidFill>
                  <a:schemeClr val="bg1"/>
                </a:solidFill>
                <a:latin typeface="Arial" panose="020B0604020202020204" pitchFamily="34" charset="0"/>
                <a:cs typeface="Arial" panose="020B0604020202020204" pitchFamily="34" charset="0"/>
              </a:rPr>
              <a:t>Sounds like: </a:t>
            </a:r>
          </a:p>
        </p:txBody>
      </p:sp>
      <p:sp>
        <p:nvSpPr>
          <p:cNvPr id="26628" name="Text Box 4">
            <a:extLst>
              <a:ext uri="{FF2B5EF4-FFF2-40B4-BE49-F238E27FC236}">
                <a16:creationId xmlns:a16="http://schemas.microsoft.com/office/drawing/2014/main" id="{1FEF4004-24C8-10DF-762B-4EE4B4042928}"/>
              </a:ext>
            </a:extLst>
          </p:cNvPr>
          <p:cNvSpPr txBox="1">
            <a:spLocks noChangeArrowheads="1"/>
          </p:cNvSpPr>
          <p:nvPr/>
        </p:nvSpPr>
        <p:spPr bwMode="auto">
          <a:xfrm>
            <a:off x="3260725" y="5562600"/>
            <a:ext cx="2971800" cy="1038225"/>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ptos" panose="020B00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9pPr>
          </a:lstStyle>
          <a:p>
            <a:pPr algn="ctr">
              <a:lnSpc>
                <a:spcPct val="100000"/>
              </a:lnSpc>
              <a:spcBef>
                <a:spcPct val="50000"/>
              </a:spcBef>
              <a:buFontTx/>
              <a:buNone/>
            </a:pPr>
            <a:r>
              <a:rPr lang="en-US" altLang="en-US" sz="3200" b="1">
                <a:solidFill>
                  <a:srgbClr val="000000"/>
                </a:solidFill>
                <a:latin typeface="Arial" panose="020B0604020202020204" pitchFamily="34" charset="0"/>
              </a:rPr>
              <a:t>Reconciliation</a:t>
            </a:r>
          </a:p>
          <a:p>
            <a:pPr algn="ctr">
              <a:lnSpc>
                <a:spcPct val="30000"/>
              </a:lnSpc>
              <a:spcBef>
                <a:spcPct val="50000"/>
              </a:spcBef>
              <a:buFontTx/>
              <a:buNone/>
            </a:pPr>
            <a:r>
              <a:rPr lang="en-US" altLang="en-US" sz="3200" b="1">
                <a:solidFill>
                  <a:srgbClr val="000000"/>
                </a:solidFill>
                <a:latin typeface="Arial" panose="020B0604020202020204" pitchFamily="34" charset="0"/>
              </a:rPr>
              <a:t>Purgatory</a:t>
            </a:r>
            <a:endParaRPr lang="en-US" altLang="en-US" sz="3200">
              <a:solidFill>
                <a:srgbClr val="000000"/>
              </a:solidFill>
              <a:latin typeface="Times New Roman" panose="02020603050405020304" pitchFamily="18" charset="0"/>
            </a:endParaRPr>
          </a:p>
        </p:txBody>
      </p:sp>
      <p:pic>
        <p:nvPicPr>
          <p:cNvPr id="18437" name="Graphic 1" descr="Add with solid fill">
            <a:extLst>
              <a:ext uri="{FF2B5EF4-FFF2-40B4-BE49-F238E27FC236}">
                <a16:creationId xmlns:a16="http://schemas.microsoft.com/office/drawing/2014/main" id="{15EC279C-C01A-F5D8-A4FC-E6C4D0718EA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48025" y="5121275"/>
            <a:ext cx="441325"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2">
            <a:extLst>
              <a:ext uri="{FF2B5EF4-FFF2-40B4-BE49-F238E27FC236}">
                <a16:creationId xmlns:a16="http://schemas.microsoft.com/office/drawing/2014/main" id="{C17A4415-3D90-0DA7-2D24-5743F70770F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0000" r="14857"/>
          <a:stretch>
            <a:fillRect/>
          </a:stretch>
        </p:blipFill>
        <p:spPr bwMode="auto">
          <a:xfrm>
            <a:off x="7162800" y="1498600"/>
            <a:ext cx="4343400"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F7BB4006.wav">
            <a:hlinkClick r:id="" action="ppaction://media"/>
            <a:extLst>
              <a:ext uri="{FF2B5EF4-FFF2-40B4-BE49-F238E27FC236}">
                <a16:creationId xmlns:a16="http://schemas.microsoft.com/office/drawing/2014/main" id="{583B99AA-A18F-27CB-D31D-6A7EB18D62FD}"/>
              </a:ext>
            </a:extLst>
          </p:cNvPr>
          <p:cNvPicPr>
            <a:picLocks noChangeAspect="1"/>
          </p:cNvPicPr>
          <p:nvPr>
            <a:audioFile r:link="rId3"/>
            <p:extLst>
              <p:ext uri="{DAA4B4D4-6D71-4841-9C94-3DE7FCFB9230}">
                <p14:media xmlns:p14="http://schemas.microsoft.com/office/powerpoint/2010/main" r:embed="rId2"/>
              </p:ext>
            </p:extLst>
          </p:nvPr>
        </p:nvPicPr>
        <p:blipFill>
          <a:blip r:embed="rId7">
            <a:extLst>
              <a:ext uri="{28A0092B-C50C-407E-A947-70E740481C1C}">
                <a14:useLocalDpi xmlns:a14="http://schemas.microsoft.com/office/drawing/2010/main" val="0"/>
              </a:ext>
            </a:extLst>
          </a:blip>
          <a:srcRect/>
          <a:stretch>
            <a:fillRect/>
          </a:stretch>
        </p:blipFill>
        <p:spPr bwMode="auto">
          <a:xfrm>
            <a:off x="11552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advTm="31991"/>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66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fill="hold" display="0">
                  <p:stCondLst>
                    <p:cond delay="indefinite"/>
                  </p:stCondLst>
                  <p:endCondLst>
                    <p:cond evt="onStopAudio" delay="0">
                      <p:tgtEl>
                        <p:sldTgt/>
                      </p:tgtEl>
                    </p:cond>
                  </p:endCondLst>
                </p:cTn>
                <p:tgtEl>
                  <p:spTgt spid="3"/>
                </p:tgtEl>
              </p:cMediaNode>
            </p:audio>
          </p:childTnLst>
        </p:cTn>
      </p:par>
    </p:tnLst>
    <p:bldLst>
      <p:bldP spid="26628" grpId="0" animBg="1"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4DF12D21-A926-9877-DAD7-E7D9E732904B}"/>
              </a:ext>
            </a:extLst>
          </p:cNvPr>
          <p:cNvSpPr>
            <a:spLocks noGrp="1" noChangeArrowheads="1"/>
          </p:cNvSpPr>
          <p:nvPr>
            <p:ph type="title"/>
          </p:nvPr>
        </p:nvSpPr>
        <p:spPr>
          <a:xfrm>
            <a:off x="0" y="23813"/>
            <a:ext cx="12039600" cy="1042987"/>
          </a:xfrm>
        </p:spPr>
        <p:txBody>
          <a:bodyPr/>
          <a:lstStyle/>
          <a:p>
            <a:pPr algn="ctr" eaLnBrk="1" hangingPunct="1"/>
            <a:r>
              <a:rPr lang="en-US" altLang="en-US" b="1">
                <a:solidFill>
                  <a:schemeClr val="bg1"/>
                </a:solidFill>
                <a:latin typeface="Arial" panose="020B0604020202020204" pitchFamily="34" charset="0"/>
                <a:cs typeface="Arial" panose="020B0604020202020204" pitchFamily="34" charset="0"/>
              </a:rPr>
              <a:t>Judas</a:t>
            </a:r>
          </a:p>
        </p:txBody>
      </p:sp>
      <p:sp>
        <p:nvSpPr>
          <p:cNvPr id="19459" name="Rectangle 3">
            <a:extLst>
              <a:ext uri="{FF2B5EF4-FFF2-40B4-BE49-F238E27FC236}">
                <a16:creationId xmlns:a16="http://schemas.microsoft.com/office/drawing/2014/main" id="{480B6CFF-9AB8-254C-012C-5B5D26B7E2F8}"/>
              </a:ext>
            </a:extLst>
          </p:cNvPr>
          <p:cNvSpPr>
            <a:spLocks noGrp="1" noChangeArrowheads="1"/>
          </p:cNvSpPr>
          <p:nvPr>
            <p:ph idx="1"/>
          </p:nvPr>
        </p:nvSpPr>
        <p:spPr>
          <a:xfrm>
            <a:off x="0" y="1066800"/>
            <a:ext cx="12039600" cy="5791200"/>
          </a:xfrm>
        </p:spPr>
        <p:txBody>
          <a:bodyPr/>
          <a:lstStyle/>
          <a:p>
            <a:pPr eaLnBrk="1" hangingPunct="1"/>
            <a:r>
              <a:rPr lang="en-US" altLang="en-US" sz="2400" b="1">
                <a:solidFill>
                  <a:schemeClr val="bg1"/>
                </a:solidFill>
                <a:latin typeface="Arial" panose="020B0604020202020204" pitchFamily="34" charset="0"/>
                <a:cs typeface="Arial" panose="020B0604020202020204" pitchFamily="34" charset="0"/>
              </a:rPr>
              <a:t>Judas was an actor and a hypocrite</a:t>
            </a:r>
          </a:p>
          <a:p>
            <a:pPr lvl="1" eaLnBrk="1" hangingPunct="1"/>
            <a:r>
              <a:rPr lang="en-US" altLang="en-US" b="1">
                <a:solidFill>
                  <a:srgbClr val="FFFF00"/>
                </a:solidFill>
                <a:latin typeface="Arial" panose="020B0604020202020204" pitchFamily="34" charset="0"/>
                <a:cs typeface="Arial" panose="020B0604020202020204" pitchFamily="34" charset="0"/>
              </a:rPr>
              <a:t>His plans for betrayal were made</a:t>
            </a:r>
          </a:p>
          <a:p>
            <a:pPr lvl="1" eaLnBrk="1" hangingPunct="1"/>
            <a:r>
              <a:rPr lang="en-US" altLang="en-US" b="1">
                <a:solidFill>
                  <a:srgbClr val="FFFF00"/>
                </a:solidFill>
                <a:latin typeface="Arial" panose="020B0604020202020204" pitchFamily="34" charset="0"/>
                <a:cs typeface="Arial" panose="020B0604020202020204" pitchFamily="34" charset="0"/>
              </a:rPr>
              <a:t>His betrayal was deliberate</a:t>
            </a:r>
          </a:p>
          <a:p>
            <a:pPr lvl="1" eaLnBrk="1" hangingPunct="1"/>
            <a:r>
              <a:rPr lang="en-US" altLang="en-US" b="1">
                <a:solidFill>
                  <a:srgbClr val="FFFF00"/>
                </a:solidFill>
                <a:latin typeface="Arial" panose="020B0604020202020204" pitchFamily="34" charset="0"/>
                <a:cs typeface="Arial" panose="020B0604020202020204" pitchFamily="34" charset="0"/>
              </a:rPr>
              <a:t>His actions and manner </a:t>
            </a:r>
            <a:br>
              <a:rPr lang="en-US" altLang="en-US" b="1">
                <a:solidFill>
                  <a:srgbClr val="FFFF00"/>
                </a:solidFill>
                <a:latin typeface="Arial" panose="020B0604020202020204" pitchFamily="34" charset="0"/>
                <a:cs typeface="Arial" panose="020B0604020202020204" pitchFamily="34" charset="0"/>
              </a:rPr>
            </a:br>
            <a:r>
              <a:rPr lang="en-US" altLang="en-US" b="1">
                <a:solidFill>
                  <a:srgbClr val="FFFF00"/>
                </a:solidFill>
                <a:latin typeface="Arial" panose="020B0604020202020204" pitchFamily="34" charset="0"/>
                <a:cs typeface="Arial" panose="020B0604020202020204" pitchFamily="34" charset="0"/>
              </a:rPr>
              <a:t>deceived the disciples</a:t>
            </a:r>
          </a:p>
          <a:p>
            <a:pPr lvl="2" eaLnBrk="1" hangingPunct="1"/>
            <a:r>
              <a:rPr lang="en-US" altLang="en-US" sz="2400" b="1">
                <a:solidFill>
                  <a:schemeClr val="bg1"/>
                </a:solidFill>
                <a:latin typeface="Arial" panose="020B0604020202020204" pitchFamily="34" charset="0"/>
                <a:cs typeface="Arial" panose="020B0604020202020204" pitchFamily="34" charset="0"/>
              </a:rPr>
              <a:t>His heart was bare to Jesus</a:t>
            </a:r>
          </a:p>
          <a:p>
            <a:pPr eaLnBrk="1" hangingPunct="1"/>
            <a:r>
              <a:rPr lang="en-US" altLang="en-US" sz="2400" b="1">
                <a:solidFill>
                  <a:schemeClr val="bg1"/>
                </a:solidFill>
                <a:latin typeface="Arial" panose="020B0604020202020204" pitchFamily="34" charset="0"/>
                <a:cs typeface="Arial" panose="020B0604020202020204" pitchFamily="34" charset="0"/>
              </a:rPr>
              <a:t>Judas sat at the place of honor</a:t>
            </a:r>
          </a:p>
          <a:p>
            <a:pPr lvl="1" eaLnBrk="1" hangingPunct="1"/>
            <a:r>
              <a:rPr lang="en-US" altLang="en-US" b="1">
                <a:solidFill>
                  <a:schemeClr val="bg1"/>
                </a:solidFill>
                <a:latin typeface="Arial" panose="020B0604020202020204" pitchFamily="34" charset="0"/>
                <a:cs typeface="Arial" panose="020B0604020202020204" pitchFamily="34" charset="0"/>
              </a:rPr>
              <a:t>Left side of host was the place of honor</a:t>
            </a:r>
          </a:p>
          <a:p>
            <a:pPr eaLnBrk="1" hangingPunct="1"/>
            <a:r>
              <a:rPr lang="en-US" altLang="en-US" sz="2400" b="1">
                <a:solidFill>
                  <a:schemeClr val="bg1"/>
                </a:solidFill>
                <a:latin typeface="Arial" panose="020B0604020202020204" pitchFamily="34" charset="0"/>
                <a:cs typeface="Arial" panose="020B0604020202020204" pitchFamily="34" charset="0"/>
              </a:rPr>
              <a:t>Judas rejected Jesus’ appeal of friendship</a:t>
            </a:r>
          </a:p>
          <a:p>
            <a:pPr lvl="1" eaLnBrk="1" hangingPunct="1"/>
            <a:r>
              <a:rPr lang="en-US" altLang="en-US" b="1">
                <a:solidFill>
                  <a:schemeClr val="bg1"/>
                </a:solidFill>
                <a:latin typeface="Arial" panose="020B0604020202020204" pitchFamily="34" charset="0"/>
                <a:cs typeface="Arial" panose="020B0604020202020204" pitchFamily="34" charset="0"/>
              </a:rPr>
              <a:t>Offering a morsel from the dish was a sign of special friendship</a:t>
            </a:r>
          </a:p>
          <a:p>
            <a:pPr lvl="1" eaLnBrk="1" hangingPunct="1"/>
            <a:r>
              <a:rPr lang="en-US" altLang="en-US" b="1">
                <a:solidFill>
                  <a:schemeClr val="bg1"/>
                </a:solidFill>
                <a:latin typeface="Arial" panose="020B0604020202020204" pitchFamily="34" charset="0"/>
                <a:cs typeface="Arial" panose="020B0604020202020204" pitchFamily="34" charset="0"/>
              </a:rPr>
              <a:t>Boaz wished to honor Ruth – invited her to dip her morsel in the wine</a:t>
            </a:r>
            <a:br>
              <a:rPr lang="en-US" altLang="en-US" b="1">
                <a:solidFill>
                  <a:schemeClr val="bg1"/>
                </a:solidFill>
                <a:latin typeface="Arial" panose="020B0604020202020204" pitchFamily="34" charset="0"/>
                <a:cs typeface="Arial" panose="020B0604020202020204" pitchFamily="34" charset="0"/>
              </a:rPr>
            </a:br>
            <a:r>
              <a:rPr lang="en-US" altLang="en-US" b="1">
                <a:solidFill>
                  <a:schemeClr val="bg1"/>
                </a:solidFill>
                <a:latin typeface="Arial" panose="020B0604020202020204" pitchFamily="34" charset="0"/>
                <a:cs typeface="Arial" panose="020B0604020202020204" pitchFamily="34" charset="0"/>
              </a:rPr>
              <a:t> (Ruth 2:14)</a:t>
            </a:r>
          </a:p>
          <a:p>
            <a:pPr lvl="1" eaLnBrk="1" hangingPunct="1"/>
            <a:endParaRPr lang="en-US" altLang="en-US" sz="2000" b="1">
              <a:solidFill>
                <a:schemeClr val="bg1"/>
              </a:solidFill>
              <a:latin typeface="Arial" panose="020B0604020202020204" pitchFamily="34" charset="0"/>
              <a:cs typeface="Arial" panose="020B0604020202020204" pitchFamily="34" charset="0"/>
            </a:endParaRPr>
          </a:p>
        </p:txBody>
      </p:sp>
      <p:sp>
        <p:nvSpPr>
          <p:cNvPr id="10244" name="Text Box 4">
            <a:extLst>
              <a:ext uri="{FF2B5EF4-FFF2-40B4-BE49-F238E27FC236}">
                <a16:creationId xmlns:a16="http://schemas.microsoft.com/office/drawing/2014/main" id="{1C70116A-8BA8-B546-F29D-532A554AA364}"/>
              </a:ext>
            </a:extLst>
          </p:cNvPr>
          <p:cNvSpPr txBox="1">
            <a:spLocks noChangeArrowheads="1"/>
          </p:cNvSpPr>
          <p:nvPr/>
        </p:nvSpPr>
        <p:spPr bwMode="auto">
          <a:xfrm>
            <a:off x="1905000" y="5902325"/>
            <a:ext cx="8382000" cy="955675"/>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ptos" panose="020B00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9pPr>
          </a:lstStyle>
          <a:p>
            <a:pPr algn="ctr">
              <a:lnSpc>
                <a:spcPct val="100000"/>
              </a:lnSpc>
              <a:spcBef>
                <a:spcPct val="50000"/>
              </a:spcBef>
              <a:buFontTx/>
              <a:buNone/>
            </a:pPr>
            <a:r>
              <a:rPr lang="en-US" altLang="en-US" b="1">
                <a:solidFill>
                  <a:srgbClr val="000000"/>
                </a:solidFill>
                <a:latin typeface="Arial" panose="020B0604020202020204" pitchFamily="34" charset="0"/>
              </a:rPr>
              <a:t>Warning to us.  We can deceive the world, </a:t>
            </a:r>
            <a:br>
              <a:rPr lang="en-US" altLang="en-US" b="1">
                <a:solidFill>
                  <a:srgbClr val="000000"/>
                </a:solidFill>
                <a:latin typeface="Arial" panose="020B0604020202020204" pitchFamily="34" charset="0"/>
              </a:rPr>
            </a:br>
            <a:r>
              <a:rPr lang="en-US" altLang="en-US" b="1">
                <a:solidFill>
                  <a:srgbClr val="000000"/>
                </a:solidFill>
                <a:latin typeface="Arial" panose="020B0604020202020204" pitchFamily="34" charset="0"/>
              </a:rPr>
              <a:t>but we cannot hide our hearts from Jesus.</a:t>
            </a:r>
            <a:endParaRPr lang="en-US" altLang="en-US" sz="2400">
              <a:solidFill>
                <a:srgbClr val="000000"/>
              </a:solidFill>
              <a:latin typeface="Times New Roman" panose="02020603050405020304" pitchFamily="18" charset="0"/>
            </a:endParaRPr>
          </a:p>
        </p:txBody>
      </p:sp>
      <p:pic>
        <p:nvPicPr>
          <p:cNvPr id="19461" name="Picture 2">
            <a:extLst>
              <a:ext uri="{FF2B5EF4-FFF2-40B4-BE49-F238E27FC236}">
                <a16:creationId xmlns:a16="http://schemas.microsoft.com/office/drawing/2014/main" id="{14A5D601-31DD-9550-7436-D44E53B532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24838" y="1811338"/>
            <a:ext cx="3862387" cy="290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1">
            <a:extLst>
              <a:ext uri="{FF2B5EF4-FFF2-40B4-BE49-F238E27FC236}">
                <a16:creationId xmlns:a16="http://schemas.microsoft.com/office/drawing/2014/main" id="{83688EFA-DB66-505E-255E-3543D2978B1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0" y="12700"/>
            <a:ext cx="4114800"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3">
            <a:extLst>
              <a:ext uri="{FF2B5EF4-FFF2-40B4-BE49-F238E27FC236}">
                <a16:creationId xmlns:a16="http://schemas.microsoft.com/office/drawing/2014/main" id="{5EC78528-C876-AAC1-12E5-BCC9D11288F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43525" y="2984500"/>
            <a:ext cx="43815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a:extLst>
              <a:ext uri="{FF2B5EF4-FFF2-40B4-BE49-F238E27FC236}">
                <a16:creationId xmlns:a16="http://schemas.microsoft.com/office/drawing/2014/main" id="{79681941-7BC5-BBEA-C2EA-C09E5F1A8064}"/>
              </a:ext>
            </a:extLst>
          </p:cNvPr>
          <p:cNvCxnSpPr>
            <a:cxnSpLocks/>
          </p:cNvCxnSpPr>
          <p:nvPr/>
        </p:nvCxnSpPr>
        <p:spPr>
          <a:xfrm>
            <a:off x="7086600" y="2133600"/>
            <a:ext cx="838200" cy="0"/>
          </a:xfrm>
          <a:prstGeom prst="line">
            <a:avLst/>
          </a:prstGeom>
          <a:ln w="38100">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985BCF58-B53D-E73E-E97D-FCDDCBB614FE}"/>
              </a:ext>
            </a:extLst>
          </p:cNvPr>
          <p:cNvCxnSpPr>
            <a:cxnSpLocks/>
          </p:cNvCxnSpPr>
          <p:nvPr/>
        </p:nvCxnSpPr>
        <p:spPr>
          <a:xfrm>
            <a:off x="7086600" y="1981200"/>
            <a:ext cx="2362200" cy="0"/>
          </a:xfrm>
          <a:prstGeom prst="line">
            <a:avLst/>
          </a:prstGeom>
          <a:ln w="38100">
            <a:solidFill>
              <a:srgbClr val="FFFF00"/>
            </a:solidFill>
          </a:ln>
        </p:spPr>
        <p:style>
          <a:lnRef idx="2">
            <a:schemeClr val="accent1"/>
          </a:lnRef>
          <a:fillRef idx="0">
            <a:schemeClr val="accent1"/>
          </a:fillRef>
          <a:effectRef idx="1">
            <a:schemeClr val="accent1"/>
          </a:effectRef>
          <a:fontRef idx="minor">
            <a:schemeClr val="tx1"/>
          </a:fontRef>
        </p:style>
      </p:cxnSp>
      <p:pic>
        <p:nvPicPr>
          <p:cNvPr id="2" name="18E74021.wav">
            <a:hlinkClick r:id="" action="ppaction://media"/>
            <a:extLst>
              <a:ext uri="{FF2B5EF4-FFF2-40B4-BE49-F238E27FC236}">
                <a16:creationId xmlns:a16="http://schemas.microsoft.com/office/drawing/2014/main" id="{C5F948CA-2D35-A10E-07C2-CD06FA291B9E}"/>
              </a:ext>
            </a:extLst>
          </p:cNvPr>
          <p:cNvPicPr>
            <a:picLocks noChangeAspect="1"/>
          </p:cNvPicPr>
          <p:nvPr>
            <a:audioFile r:link="rId3"/>
            <p:extLst>
              <p:ext uri="{DAA4B4D4-6D71-4841-9C94-3DE7FCFB9230}">
                <p14:media xmlns:p14="http://schemas.microsoft.com/office/powerpoint/2010/main" r:embed="rId2"/>
              </p:ext>
            </p:extLst>
          </p:nvPr>
        </p:nvPicPr>
        <p:blipFill>
          <a:blip r:embed="rId8">
            <a:extLst>
              <a:ext uri="{28A0092B-C50C-407E-A947-70E740481C1C}">
                <a14:useLocalDpi xmlns:a14="http://schemas.microsoft.com/office/drawing/2010/main" val="0"/>
              </a:ext>
            </a:extLst>
          </a:blip>
          <a:srcRect/>
          <a:stretch>
            <a:fillRect/>
          </a:stretch>
        </p:blipFill>
        <p:spPr bwMode="auto">
          <a:xfrm>
            <a:off x="11552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advTm="52617"/>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02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fill="hold" display="0">
                  <p:stCondLst>
                    <p:cond delay="indefinite"/>
                  </p:stCondLst>
                  <p:endCondLst>
                    <p:cond evt="onStopAudio" delay="0">
                      <p:tgtEl>
                        <p:sldTgt/>
                      </p:tgtEl>
                    </p:cond>
                  </p:endCondLst>
                </p:cTn>
                <p:tgtEl>
                  <p:spTgt spid="2"/>
                </p:tgtEl>
              </p:cMediaNode>
            </p:audio>
          </p:childTnLst>
        </p:cTn>
      </p:par>
    </p:tnLst>
    <p:bldLst>
      <p:bldP spid="10244" grpId="0" animBg="1"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09003BB3-62E2-288C-F623-3B9F11E5C91B}"/>
              </a:ext>
            </a:extLst>
          </p:cNvPr>
          <p:cNvSpPr>
            <a:spLocks noGrp="1" noChangeArrowheads="1"/>
          </p:cNvSpPr>
          <p:nvPr>
            <p:ph type="title"/>
          </p:nvPr>
        </p:nvSpPr>
        <p:spPr>
          <a:xfrm>
            <a:off x="0" y="9525"/>
            <a:ext cx="12192000" cy="981075"/>
          </a:xfrm>
        </p:spPr>
        <p:txBody>
          <a:bodyPr/>
          <a:lstStyle/>
          <a:p>
            <a:pPr algn="ctr" eaLnBrk="1" hangingPunct="1"/>
            <a:r>
              <a:rPr lang="en-US" altLang="en-US" b="1">
                <a:solidFill>
                  <a:schemeClr val="bg1"/>
                </a:solidFill>
                <a:latin typeface="Arial" panose="020B0604020202020204" pitchFamily="34" charset="0"/>
                <a:cs typeface="Arial" panose="020B0604020202020204" pitchFamily="34" charset="0"/>
              </a:rPr>
              <a:t>Mark of Friendship</a:t>
            </a:r>
          </a:p>
        </p:txBody>
      </p:sp>
      <p:sp>
        <p:nvSpPr>
          <p:cNvPr id="20483" name="Rectangle 3">
            <a:extLst>
              <a:ext uri="{FF2B5EF4-FFF2-40B4-BE49-F238E27FC236}">
                <a16:creationId xmlns:a16="http://schemas.microsoft.com/office/drawing/2014/main" id="{F8032D8C-946C-378B-3C7E-C372CADE4292}"/>
              </a:ext>
            </a:extLst>
          </p:cNvPr>
          <p:cNvSpPr>
            <a:spLocks noGrp="1" noChangeArrowheads="1"/>
          </p:cNvSpPr>
          <p:nvPr>
            <p:ph idx="1"/>
          </p:nvPr>
        </p:nvSpPr>
        <p:spPr>
          <a:xfrm>
            <a:off x="0" y="762000"/>
            <a:ext cx="12192000" cy="6086475"/>
          </a:xfrm>
        </p:spPr>
        <p:txBody>
          <a:bodyPr/>
          <a:lstStyle/>
          <a:p>
            <a:pPr eaLnBrk="1" hangingPunct="1"/>
            <a:r>
              <a:rPr lang="en-US" altLang="en-US" sz="2400" b="1">
                <a:solidFill>
                  <a:srgbClr val="FFFF00"/>
                </a:solidFill>
                <a:latin typeface="Arial" panose="020B0604020202020204" pitchFamily="34" charset="0"/>
                <a:cs typeface="Arial" panose="020B0604020202020204" pitchFamily="34" charset="0"/>
              </a:rPr>
              <a:t>Sharing bread was a mark of friendship</a:t>
            </a:r>
          </a:p>
          <a:p>
            <a:pPr lvl="1" eaLnBrk="1" hangingPunct="1"/>
            <a:r>
              <a:rPr lang="en-US" altLang="en-US" b="1">
                <a:solidFill>
                  <a:schemeClr val="bg1"/>
                </a:solidFill>
                <a:latin typeface="Arial" panose="020B0604020202020204" pitchFamily="34" charset="0"/>
                <a:cs typeface="Arial" panose="020B0604020202020204" pitchFamily="34" charset="0"/>
              </a:rPr>
              <a:t>David grants Mephibosheth, descendant of Saul, </a:t>
            </a:r>
            <a:br>
              <a:rPr lang="en-US" altLang="en-US" b="1">
                <a:solidFill>
                  <a:schemeClr val="bg1"/>
                </a:solidFill>
                <a:latin typeface="Arial" panose="020B0604020202020204" pitchFamily="34" charset="0"/>
                <a:cs typeface="Arial" panose="020B0604020202020204" pitchFamily="34" charset="0"/>
              </a:rPr>
            </a:br>
            <a:r>
              <a:rPr lang="en-US" altLang="en-US" b="1">
                <a:solidFill>
                  <a:schemeClr val="bg1"/>
                </a:solidFill>
                <a:latin typeface="Arial" panose="020B0604020202020204" pitchFamily="34" charset="0"/>
                <a:cs typeface="Arial" panose="020B0604020202020204" pitchFamily="34" charset="0"/>
              </a:rPr>
              <a:t>to eat bread at his table  (1Kg 18:19)</a:t>
            </a:r>
          </a:p>
          <a:p>
            <a:pPr eaLnBrk="1" hangingPunct="1"/>
            <a:r>
              <a:rPr lang="en-US" altLang="en-US" sz="2400" b="1">
                <a:solidFill>
                  <a:srgbClr val="FFFF00"/>
                </a:solidFill>
                <a:latin typeface="Arial" panose="020B0604020202020204" pitchFamily="34" charset="0"/>
                <a:cs typeface="Arial" panose="020B0604020202020204" pitchFamily="34" charset="0"/>
              </a:rPr>
              <a:t>Disloyalty of a friend is the bitterest hurt</a:t>
            </a:r>
          </a:p>
          <a:p>
            <a:pPr lvl="1" eaLnBrk="1" hangingPunct="1"/>
            <a:r>
              <a:rPr lang="en-US" altLang="en-US" b="1">
                <a:solidFill>
                  <a:schemeClr val="bg1"/>
                </a:solidFill>
                <a:latin typeface="Arial" panose="020B0604020202020204" pitchFamily="34" charset="0"/>
                <a:cs typeface="Arial" panose="020B0604020202020204" pitchFamily="34" charset="0"/>
              </a:rPr>
              <a:t>“If an enemy had reviled me, that I could bear; If my foe </a:t>
            </a:r>
            <a:br>
              <a:rPr lang="en-US" altLang="en-US" b="1">
                <a:solidFill>
                  <a:schemeClr val="bg1"/>
                </a:solidFill>
                <a:latin typeface="Arial" panose="020B0604020202020204" pitchFamily="34" charset="0"/>
                <a:cs typeface="Arial" panose="020B0604020202020204" pitchFamily="34" charset="0"/>
              </a:rPr>
            </a:br>
            <a:r>
              <a:rPr lang="en-US" altLang="en-US" b="1">
                <a:solidFill>
                  <a:schemeClr val="bg1"/>
                </a:solidFill>
                <a:latin typeface="Arial" panose="020B0604020202020204" pitchFamily="34" charset="0"/>
                <a:cs typeface="Arial" panose="020B0604020202020204" pitchFamily="34" charset="0"/>
              </a:rPr>
              <a:t>had viewed me with contempt, from that I could hide. </a:t>
            </a:r>
            <a:br>
              <a:rPr lang="en-US" altLang="en-US" b="1">
                <a:solidFill>
                  <a:schemeClr val="bg1"/>
                </a:solidFill>
                <a:latin typeface="Arial" panose="020B0604020202020204" pitchFamily="34" charset="0"/>
                <a:cs typeface="Arial" panose="020B0604020202020204" pitchFamily="34" charset="0"/>
              </a:rPr>
            </a:br>
            <a:r>
              <a:rPr lang="en-US" altLang="en-US" b="1">
                <a:solidFill>
                  <a:schemeClr val="bg1"/>
                </a:solidFill>
                <a:latin typeface="Arial" panose="020B0604020202020204" pitchFamily="34" charset="0"/>
                <a:cs typeface="Arial" panose="020B0604020202020204" pitchFamily="34" charset="0"/>
              </a:rPr>
              <a:t>But it was you, my other self, my comrade and friend,” </a:t>
            </a:r>
            <a:br>
              <a:rPr lang="en-US" altLang="en-US" b="1">
                <a:solidFill>
                  <a:schemeClr val="bg1"/>
                </a:solidFill>
                <a:latin typeface="Arial" panose="020B0604020202020204" pitchFamily="34" charset="0"/>
                <a:cs typeface="Arial" panose="020B0604020202020204" pitchFamily="34" charset="0"/>
              </a:rPr>
            </a:br>
            <a:r>
              <a:rPr lang="en-US" altLang="en-US" b="1">
                <a:solidFill>
                  <a:schemeClr val="bg1"/>
                </a:solidFill>
                <a:latin typeface="Arial" panose="020B0604020202020204" pitchFamily="34" charset="0"/>
                <a:cs typeface="Arial" panose="020B0604020202020204" pitchFamily="34" charset="0"/>
              </a:rPr>
              <a:t>(Psalm 55:12-14)</a:t>
            </a:r>
          </a:p>
          <a:p>
            <a:pPr lvl="1" eaLnBrk="1" hangingPunct="1"/>
            <a:r>
              <a:rPr lang="en-US" altLang="en-US" b="1">
                <a:solidFill>
                  <a:schemeClr val="bg1"/>
                </a:solidFill>
                <a:latin typeface="Arial" panose="020B0604020202020204" pitchFamily="34" charset="0"/>
                <a:cs typeface="Arial" panose="020B0604020202020204" pitchFamily="34" charset="0"/>
              </a:rPr>
              <a:t>“Yea, my own familiar friend, in whom I trusted, </a:t>
            </a:r>
            <a:br>
              <a:rPr lang="en-US" altLang="en-US" b="1">
                <a:solidFill>
                  <a:schemeClr val="bg1"/>
                </a:solidFill>
                <a:latin typeface="Arial" panose="020B0604020202020204" pitchFamily="34" charset="0"/>
                <a:cs typeface="Arial" panose="020B0604020202020204" pitchFamily="34" charset="0"/>
              </a:rPr>
            </a:br>
            <a:r>
              <a:rPr lang="en-US" altLang="en-US" b="1">
                <a:solidFill>
                  <a:schemeClr val="bg1"/>
                </a:solidFill>
                <a:latin typeface="Arial" panose="020B0604020202020204" pitchFamily="34" charset="0"/>
                <a:cs typeface="Arial" panose="020B0604020202020204" pitchFamily="34" charset="0"/>
              </a:rPr>
              <a:t>which did eat of my bread, has lifted up his heel against me.”  (Ps 41:9)</a:t>
            </a:r>
          </a:p>
          <a:p>
            <a:pPr lvl="2" eaLnBrk="1" hangingPunct="1"/>
            <a:r>
              <a:rPr lang="en-US" altLang="en-US" sz="2400" b="1">
                <a:solidFill>
                  <a:schemeClr val="bg1"/>
                </a:solidFill>
                <a:latin typeface="Arial" panose="020B0604020202020204" pitchFamily="34" charset="0"/>
                <a:cs typeface="Arial" panose="020B0604020202020204" pitchFamily="34" charset="0"/>
              </a:rPr>
              <a:t>Lifting the heel implies being kicked violently as by a horse.</a:t>
            </a:r>
          </a:p>
          <a:p>
            <a:pPr eaLnBrk="1" hangingPunct="1"/>
            <a:r>
              <a:rPr lang="en-US" altLang="en-US" sz="2400" b="1">
                <a:solidFill>
                  <a:srgbClr val="FFFF00"/>
                </a:solidFill>
                <a:latin typeface="Arial" panose="020B0604020202020204" pitchFamily="34" charset="0"/>
                <a:cs typeface="Arial" panose="020B0604020202020204" pitchFamily="34" charset="0"/>
              </a:rPr>
              <a:t>Appeal to Judas</a:t>
            </a:r>
          </a:p>
          <a:p>
            <a:pPr eaLnBrk="1" hangingPunct="1"/>
            <a:r>
              <a:rPr lang="en-US" altLang="en-US" sz="2400" b="1">
                <a:solidFill>
                  <a:schemeClr val="bg1"/>
                </a:solidFill>
                <a:latin typeface="Arial" panose="020B0604020202020204" pitchFamily="34" charset="0"/>
                <a:cs typeface="Arial" panose="020B0604020202020204" pitchFamily="34" charset="0"/>
              </a:rPr>
              <a:t>Wanted disciples to know</a:t>
            </a:r>
          </a:p>
          <a:p>
            <a:pPr lvl="1" eaLnBrk="1" hangingPunct="1">
              <a:lnSpc>
                <a:spcPct val="70000"/>
              </a:lnSpc>
            </a:pPr>
            <a:r>
              <a:rPr lang="en-US" altLang="en-US" b="1">
                <a:solidFill>
                  <a:schemeClr val="bg1"/>
                </a:solidFill>
                <a:latin typeface="Arial" panose="020B0604020202020204" pitchFamily="34" charset="0"/>
                <a:cs typeface="Arial" panose="020B0604020202020204" pitchFamily="34" charset="0"/>
              </a:rPr>
              <a:t>Not caught in circumstances</a:t>
            </a:r>
          </a:p>
          <a:p>
            <a:pPr lvl="1" eaLnBrk="1" hangingPunct="1">
              <a:lnSpc>
                <a:spcPct val="70000"/>
              </a:lnSpc>
            </a:pPr>
            <a:r>
              <a:rPr lang="en-US" altLang="en-US" b="1">
                <a:solidFill>
                  <a:schemeClr val="bg1"/>
                </a:solidFill>
                <a:latin typeface="Arial" panose="020B0604020202020204" pitchFamily="34" charset="0"/>
                <a:cs typeface="Arial" panose="020B0604020202020204" pitchFamily="34" charset="0"/>
              </a:rPr>
              <a:t>He was not going to be killed</a:t>
            </a:r>
          </a:p>
          <a:p>
            <a:pPr lvl="1" eaLnBrk="1" hangingPunct="1">
              <a:lnSpc>
                <a:spcPct val="70000"/>
              </a:lnSpc>
            </a:pPr>
            <a:r>
              <a:rPr lang="en-US" altLang="en-US" b="1">
                <a:solidFill>
                  <a:schemeClr val="bg1"/>
                </a:solidFill>
                <a:latin typeface="Arial" panose="020B0604020202020204" pitchFamily="34" charset="0"/>
                <a:cs typeface="Arial" panose="020B0604020202020204" pitchFamily="34" charset="0"/>
              </a:rPr>
              <a:t>He was giving up His life </a:t>
            </a:r>
          </a:p>
        </p:txBody>
      </p:sp>
      <p:pic>
        <p:nvPicPr>
          <p:cNvPr id="20484" name="Picture 1">
            <a:extLst>
              <a:ext uri="{FF2B5EF4-FFF2-40B4-BE49-F238E27FC236}">
                <a16:creationId xmlns:a16="http://schemas.microsoft.com/office/drawing/2014/main" id="{EF9662AB-750F-8823-DFB8-B5829A7248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15400" y="9525"/>
            <a:ext cx="32766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4A534021.wav">
            <a:hlinkClick r:id="" action="ppaction://media"/>
            <a:extLst>
              <a:ext uri="{FF2B5EF4-FFF2-40B4-BE49-F238E27FC236}">
                <a16:creationId xmlns:a16="http://schemas.microsoft.com/office/drawing/2014/main" id="{EABFAEF9-46E0-0418-EA24-FFAF880423C0}"/>
              </a:ext>
            </a:extLst>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11552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109077"/>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F5D805A5-1F51-D3ED-6FCB-AD3FBA721F19}"/>
              </a:ext>
            </a:extLst>
          </p:cNvPr>
          <p:cNvSpPr>
            <a:spLocks noGrp="1" noChangeArrowheads="1"/>
          </p:cNvSpPr>
          <p:nvPr>
            <p:ph type="title"/>
          </p:nvPr>
        </p:nvSpPr>
        <p:spPr>
          <a:xfrm>
            <a:off x="0" y="9525"/>
            <a:ext cx="12192000" cy="1057275"/>
          </a:xfrm>
        </p:spPr>
        <p:txBody>
          <a:bodyPr/>
          <a:lstStyle/>
          <a:p>
            <a:pPr algn="ctr" eaLnBrk="1" hangingPunct="1"/>
            <a:r>
              <a:rPr lang="en-US" altLang="en-US" b="1">
                <a:solidFill>
                  <a:schemeClr val="bg1"/>
                </a:solidFill>
                <a:latin typeface="Arial" panose="020B0604020202020204" pitchFamily="34" charset="0"/>
                <a:cs typeface="Arial" panose="020B0604020202020204" pitchFamily="34" charset="0"/>
              </a:rPr>
              <a:t>Jesus’ response to His betrayer</a:t>
            </a:r>
          </a:p>
        </p:txBody>
      </p:sp>
      <p:sp>
        <p:nvSpPr>
          <p:cNvPr id="21507" name="Rectangle 3">
            <a:extLst>
              <a:ext uri="{FF2B5EF4-FFF2-40B4-BE49-F238E27FC236}">
                <a16:creationId xmlns:a16="http://schemas.microsoft.com/office/drawing/2014/main" id="{EDE405E2-406B-2209-0374-3215617727D7}"/>
              </a:ext>
            </a:extLst>
          </p:cNvPr>
          <p:cNvSpPr>
            <a:spLocks noGrp="1" noChangeArrowheads="1"/>
          </p:cNvSpPr>
          <p:nvPr>
            <p:ph idx="1"/>
          </p:nvPr>
        </p:nvSpPr>
        <p:spPr>
          <a:xfrm>
            <a:off x="0" y="914400"/>
            <a:ext cx="12192000" cy="5934075"/>
          </a:xfrm>
        </p:spPr>
        <p:txBody>
          <a:bodyPr/>
          <a:lstStyle/>
          <a:p>
            <a:pPr eaLnBrk="1" hangingPunct="1"/>
            <a:r>
              <a:rPr lang="en-US" altLang="en-US" sz="2400" b="1">
                <a:solidFill>
                  <a:schemeClr val="bg1"/>
                </a:solidFill>
                <a:latin typeface="Arial" panose="020B0604020202020204" pitchFamily="34" charset="0"/>
                <a:cs typeface="Arial" panose="020B0604020202020204" pitchFamily="34" charset="0"/>
              </a:rPr>
              <a:t>Gave Judas every opportunity to repent</a:t>
            </a:r>
          </a:p>
          <a:p>
            <a:pPr eaLnBrk="1" hangingPunct="1"/>
            <a:r>
              <a:rPr lang="en-US" altLang="en-US" sz="2400" b="1">
                <a:solidFill>
                  <a:schemeClr val="bg1"/>
                </a:solidFill>
                <a:latin typeface="Arial" panose="020B0604020202020204" pitchFamily="34" charset="0"/>
                <a:cs typeface="Arial" panose="020B0604020202020204" pitchFamily="34" charset="0"/>
              </a:rPr>
              <a:t>Jesus washed his feet</a:t>
            </a:r>
          </a:p>
          <a:p>
            <a:pPr eaLnBrk="1" hangingPunct="1"/>
            <a:r>
              <a:rPr lang="en-US" altLang="en-US" sz="2400" b="1">
                <a:solidFill>
                  <a:schemeClr val="bg1"/>
                </a:solidFill>
                <a:latin typeface="Arial" panose="020B0604020202020204" pitchFamily="34" charset="0"/>
                <a:cs typeface="Arial" panose="020B0604020202020204" pitchFamily="34" charset="0"/>
              </a:rPr>
              <a:t>Reproved him without bitterness</a:t>
            </a:r>
          </a:p>
          <a:p>
            <a:pPr eaLnBrk="1" hangingPunct="1"/>
            <a:r>
              <a:rPr lang="en-US" altLang="en-US" sz="2400" b="1">
                <a:solidFill>
                  <a:schemeClr val="bg1"/>
                </a:solidFill>
                <a:latin typeface="Arial" panose="020B0604020202020204" pitchFamily="34" charset="0"/>
                <a:cs typeface="Arial" panose="020B0604020202020204" pitchFamily="34" charset="0"/>
              </a:rPr>
              <a:t>Censured him in private</a:t>
            </a:r>
          </a:p>
          <a:p>
            <a:pPr eaLnBrk="1" hangingPunct="1"/>
            <a:r>
              <a:rPr lang="en-US" altLang="en-US" sz="2400" b="1">
                <a:solidFill>
                  <a:schemeClr val="bg1"/>
                </a:solidFill>
                <a:latin typeface="Arial" panose="020B0604020202020204" pitchFamily="34" charset="0"/>
                <a:cs typeface="Arial" panose="020B0604020202020204" pitchFamily="34" charset="0"/>
              </a:rPr>
              <a:t>Ministered to him</a:t>
            </a:r>
          </a:p>
          <a:p>
            <a:pPr eaLnBrk="1" hangingPunct="1"/>
            <a:r>
              <a:rPr lang="en-US" altLang="en-US" sz="2400" b="1">
                <a:solidFill>
                  <a:schemeClr val="bg1"/>
                </a:solidFill>
                <a:latin typeface="Arial" panose="020B0604020202020204" pitchFamily="34" charset="0"/>
                <a:cs typeface="Arial" panose="020B0604020202020204" pitchFamily="34" charset="0"/>
              </a:rPr>
              <a:t>Allowed him to share his table</a:t>
            </a:r>
          </a:p>
          <a:p>
            <a:pPr eaLnBrk="1" hangingPunct="1"/>
            <a:r>
              <a:rPr lang="en-US" altLang="en-US" sz="2400" b="1">
                <a:solidFill>
                  <a:schemeClr val="bg1"/>
                </a:solidFill>
                <a:latin typeface="Arial" panose="020B0604020202020204" pitchFamily="34" charset="0"/>
                <a:cs typeface="Arial" panose="020B0604020202020204" pitchFamily="34" charset="0"/>
              </a:rPr>
              <a:t>Allowed him a kiss</a:t>
            </a:r>
          </a:p>
          <a:p>
            <a:pPr eaLnBrk="1" hangingPunct="1"/>
            <a:r>
              <a:rPr lang="en-US" altLang="en-US" sz="2400" b="1">
                <a:solidFill>
                  <a:schemeClr val="bg1"/>
                </a:solidFill>
                <a:latin typeface="Arial" panose="020B0604020202020204" pitchFamily="34" charset="0"/>
                <a:cs typeface="Arial" panose="020B0604020202020204" pitchFamily="34" charset="0"/>
              </a:rPr>
              <a:t>Jesus was deeply </a:t>
            </a:r>
            <a:r>
              <a:rPr lang="en-US" altLang="en-US" sz="2400" b="1">
                <a:solidFill>
                  <a:srgbClr val="FFFF00"/>
                </a:solidFill>
                <a:latin typeface="Arial" panose="020B0604020202020204" pitchFamily="34" charset="0"/>
                <a:cs typeface="Arial" panose="020B0604020202020204" pitchFamily="34" charset="0"/>
              </a:rPr>
              <a:t>troubled</a:t>
            </a:r>
          </a:p>
          <a:p>
            <a:pPr lvl="1" eaLnBrk="1" hangingPunct="1">
              <a:spcAft>
                <a:spcPts val="500"/>
              </a:spcAft>
            </a:pPr>
            <a:r>
              <a:rPr lang="en-US" altLang="en-US" b="1">
                <a:solidFill>
                  <a:schemeClr val="bg1"/>
                </a:solidFill>
                <a:latin typeface="Arial" panose="020B0604020202020204" pitchFamily="34" charset="0"/>
                <a:cs typeface="Arial" panose="020B0604020202020204" pitchFamily="34" charset="0"/>
              </a:rPr>
              <a:t>Jesus was deeply</a:t>
            </a:r>
            <a:r>
              <a:rPr lang="en-US" altLang="en-US" b="1">
                <a:solidFill>
                  <a:srgbClr val="FFFF00"/>
                </a:solidFill>
                <a:latin typeface="Arial" panose="020B0604020202020204" pitchFamily="34" charset="0"/>
                <a:cs typeface="Arial" panose="020B0604020202020204" pitchFamily="34" charset="0"/>
              </a:rPr>
              <a:t> troubled</a:t>
            </a:r>
            <a:r>
              <a:rPr lang="en-US" altLang="en-US" b="1">
                <a:solidFill>
                  <a:schemeClr val="bg1"/>
                </a:solidFill>
                <a:latin typeface="Arial" panose="020B0604020202020204" pitchFamily="34" charset="0"/>
                <a:cs typeface="Arial" panose="020B0604020202020204" pitchFamily="34" charset="0"/>
              </a:rPr>
              <a:t> and testified, </a:t>
            </a:r>
            <a:br>
              <a:rPr lang="en-US" altLang="en-US" b="1">
                <a:solidFill>
                  <a:schemeClr val="bg1"/>
                </a:solidFill>
                <a:latin typeface="Arial" panose="020B0604020202020204" pitchFamily="34" charset="0"/>
                <a:cs typeface="Arial" panose="020B0604020202020204" pitchFamily="34" charset="0"/>
              </a:rPr>
            </a:br>
            <a:r>
              <a:rPr lang="en-US" altLang="en-US" b="1">
                <a:solidFill>
                  <a:schemeClr val="bg1"/>
                </a:solidFill>
                <a:latin typeface="Arial" panose="020B0604020202020204" pitchFamily="34" charset="0"/>
                <a:cs typeface="Arial" panose="020B0604020202020204" pitchFamily="34" charset="0"/>
              </a:rPr>
              <a:t>"Amen, amen, I say to you, one of you will betray me."  (John 13:21)</a:t>
            </a:r>
          </a:p>
          <a:p>
            <a:pPr eaLnBrk="1" hangingPunct="1"/>
            <a:endParaRPr lang="en-US" altLang="en-US" sz="2400" b="1">
              <a:solidFill>
                <a:schemeClr val="bg1"/>
              </a:solidFill>
              <a:latin typeface="Arial" panose="020B0604020202020204" pitchFamily="34" charset="0"/>
              <a:cs typeface="Arial" panose="020B0604020202020204" pitchFamily="34" charset="0"/>
            </a:endParaRPr>
          </a:p>
        </p:txBody>
      </p:sp>
      <p:sp>
        <p:nvSpPr>
          <p:cNvPr id="28676" name="Text Box 4">
            <a:extLst>
              <a:ext uri="{FF2B5EF4-FFF2-40B4-BE49-F238E27FC236}">
                <a16:creationId xmlns:a16="http://schemas.microsoft.com/office/drawing/2014/main" id="{B86E485E-5ED0-F5D0-09DB-DB98D73F732B}"/>
              </a:ext>
            </a:extLst>
          </p:cNvPr>
          <p:cNvSpPr txBox="1">
            <a:spLocks noChangeArrowheads="1"/>
          </p:cNvSpPr>
          <p:nvPr/>
        </p:nvSpPr>
        <p:spPr bwMode="auto">
          <a:xfrm>
            <a:off x="3352800" y="6269038"/>
            <a:ext cx="5105400" cy="588962"/>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ptos" panose="020B00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9pPr>
          </a:lstStyle>
          <a:p>
            <a:pPr algn="ctr">
              <a:lnSpc>
                <a:spcPct val="100000"/>
              </a:lnSpc>
              <a:spcBef>
                <a:spcPct val="50000"/>
              </a:spcBef>
              <a:buFontTx/>
              <a:buNone/>
            </a:pPr>
            <a:r>
              <a:rPr lang="en-US" altLang="en-US" sz="3200" b="1">
                <a:solidFill>
                  <a:srgbClr val="000000"/>
                </a:solidFill>
                <a:latin typeface="Arial" panose="020B0604020202020204" pitchFamily="34" charset="0"/>
              </a:rPr>
              <a:t>Jesus loved His enemy</a:t>
            </a:r>
            <a:endParaRPr lang="en-US" altLang="en-US" sz="3200" b="1">
              <a:solidFill>
                <a:srgbClr val="000000"/>
              </a:solidFill>
              <a:latin typeface="Times New Roman" panose="02020603050405020304" pitchFamily="18" charset="0"/>
            </a:endParaRPr>
          </a:p>
        </p:txBody>
      </p:sp>
      <p:sp>
        <p:nvSpPr>
          <p:cNvPr id="28677" name="Text Box 5">
            <a:extLst>
              <a:ext uri="{FF2B5EF4-FFF2-40B4-BE49-F238E27FC236}">
                <a16:creationId xmlns:a16="http://schemas.microsoft.com/office/drawing/2014/main" id="{2A610111-224A-0BC8-ECBA-E1D4105AA0DF}"/>
              </a:ext>
            </a:extLst>
          </p:cNvPr>
          <p:cNvSpPr txBox="1">
            <a:spLocks noChangeArrowheads="1"/>
          </p:cNvSpPr>
          <p:nvPr/>
        </p:nvSpPr>
        <p:spPr bwMode="auto">
          <a:xfrm>
            <a:off x="893763" y="5192713"/>
            <a:ext cx="10404475" cy="83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ptos" panose="020B0004020202020204" pitchFamily="34" charset="0"/>
              </a:defRPr>
            </a:lvl1pPr>
            <a:lvl2pPr marL="800100" indent="-342900">
              <a:lnSpc>
                <a:spcPct val="90000"/>
              </a:lnSpc>
              <a:spcBef>
                <a:spcPts val="500"/>
              </a:spcBef>
              <a:buFont typeface="Arial" panose="020B0604020202020204" pitchFamily="34" charset="0"/>
              <a:buChar char="•"/>
              <a:defRPr sz="24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9pPr>
          </a:lstStyle>
          <a:p>
            <a:pPr>
              <a:lnSpc>
                <a:spcPct val="100000"/>
              </a:lnSpc>
              <a:spcBef>
                <a:spcPct val="50000"/>
              </a:spcBef>
              <a:buFontTx/>
              <a:buChar char="–"/>
            </a:pPr>
            <a:r>
              <a:rPr lang="en-US" altLang="en-US" sz="2400" b="1">
                <a:solidFill>
                  <a:schemeClr val="bg1"/>
                </a:solidFill>
                <a:latin typeface="Arial" panose="020B0604020202020204" pitchFamily="34" charset="0"/>
              </a:rPr>
              <a:t> </a:t>
            </a:r>
            <a:r>
              <a:rPr lang="en-US" altLang="en-US" sz="2400" b="1">
                <a:solidFill>
                  <a:srgbClr val="FFFF00"/>
                </a:solidFill>
                <a:latin typeface="Arial" panose="020B0604020202020204" pitchFamily="34" charset="0"/>
              </a:rPr>
              <a:t> Troubled</a:t>
            </a:r>
            <a:r>
              <a:rPr lang="en-US" altLang="en-US" sz="2400" b="1">
                <a:solidFill>
                  <a:schemeClr val="bg1"/>
                </a:solidFill>
                <a:latin typeface="Arial" panose="020B0604020202020204" pitchFamily="34" charset="0"/>
              </a:rPr>
              <a:t> in the Spirit, moved by the deepest emotions (John 11:33)</a:t>
            </a:r>
          </a:p>
          <a:p>
            <a:pPr lvl="1">
              <a:lnSpc>
                <a:spcPct val="100000"/>
              </a:lnSpc>
              <a:spcBef>
                <a:spcPct val="0"/>
              </a:spcBef>
            </a:pPr>
            <a:r>
              <a:rPr lang="en-US" altLang="en-US" b="1">
                <a:solidFill>
                  <a:schemeClr val="bg1"/>
                </a:solidFill>
                <a:latin typeface="Arial" panose="020B0604020202020204" pitchFamily="34" charset="0"/>
                <a:cs typeface="Arial" panose="020B0604020202020204" pitchFamily="34" charset="0"/>
              </a:rPr>
              <a:t>(Jesus hearing of Lazarus death)</a:t>
            </a:r>
          </a:p>
        </p:txBody>
      </p:sp>
      <p:pic>
        <p:nvPicPr>
          <p:cNvPr id="21510" name="Picture 1">
            <a:extLst>
              <a:ext uri="{FF2B5EF4-FFF2-40B4-BE49-F238E27FC236}">
                <a16:creationId xmlns:a16="http://schemas.microsoft.com/office/drawing/2014/main" id="{AB581ACF-46AC-EC02-D7A8-33E0EB27DF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67600" y="793750"/>
            <a:ext cx="311467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2">
            <a:extLst>
              <a:ext uri="{FF2B5EF4-FFF2-40B4-BE49-F238E27FC236}">
                <a16:creationId xmlns:a16="http://schemas.microsoft.com/office/drawing/2014/main" id="{9A1DF689-8F45-8766-1BC8-52DDB7E805E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14025" y="4748213"/>
            <a:ext cx="439738"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3">
            <a:extLst>
              <a:ext uri="{FF2B5EF4-FFF2-40B4-BE49-F238E27FC236}">
                <a16:creationId xmlns:a16="http://schemas.microsoft.com/office/drawing/2014/main" id="{C09C433D-BCAB-A2F0-66DB-48C1B8967F4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64863" y="5197475"/>
            <a:ext cx="43815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B01E4021.wav">
            <a:hlinkClick r:id="" action="ppaction://media"/>
            <a:extLst>
              <a:ext uri="{FF2B5EF4-FFF2-40B4-BE49-F238E27FC236}">
                <a16:creationId xmlns:a16="http://schemas.microsoft.com/office/drawing/2014/main" id="{9384E7D8-336F-3018-FD2B-5B5FD4F6D0C5}"/>
              </a:ext>
            </a:extLst>
          </p:cNvPr>
          <p:cNvPicPr>
            <a:picLocks noChangeAspect="1"/>
          </p:cNvPicPr>
          <p:nvPr>
            <a:audioFile r:link="rId3"/>
            <p:extLst>
              <p:ext uri="{DAA4B4D4-6D71-4841-9C94-3DE7FCFB9230}">
                <p14:media xmlns:p14="http://schemas.microsoft.com/office/powerpoint/2010/main" r:embed="rId2"/>
              </p:ext>
            </p:extLst>
          </p:nvPr>
        </p:nvPicPr>
        <p:blipFill>
          <a:blip r:embed="rId7">
            <a:extLst>
              <a:ext uri="{28A0092B-C50C-407E-A947-70E740481C1C}">
                <a14:useLocalDpi xmlns:a14="http://schemas.microsoft.com/office/drawing/2010/main" val="0"/>
              </a:ext>
            </a:extLst>
          </a:blip>
          <a:srcRect/>
          <a:stretch>
            <a:fillRect/>
          </a:stretch>
        </p:blipFill>
        <p:spPr bwMode="auto">
          <a:xfrm>
            <a:off x="11552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advTm="60381"/>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867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86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5" fill="hold" display="0">
                  <p:stCondLst>
                    <p:cond delay="indefinite"/>
                  </p:stCondLst>
                  <p:endCondLst>
                    <p:cond evt="onStopAudio" delay="0">
                      <p:tgtEl>
                        <p:sldTgt/>
                      </p:tgtEl>
                    </p:cond>
                  </p:endCondLst>
                </p:cTn>
                <p:tgtEl>
                  <p:spTgt spid="2"/>
                </p:tgtEl>
              </p:cMediaNode>
            </p:audio>
          </p:childTnLst>
        </p:cTn>
      </p:par>
    </p:tnLst>
    <p:bldLst>
      <p:bldP spid="28676" grpId="0" animBg="1" autoUpdateAnimBg="0"/>
      <p:bldP spid="28677"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5F7DEFD6-1919-6CBC-E4E0-BE17EBA78058}"/>
              </a:ext>
            </a:extLst>
          </p:cNvPr>
          <p:cNvSpPr>
            <a:spLocks noGrp="1" noChangeArrowheads="1"/>
          </p:cNvSpPr>
          <p:nvPr>
            <p:ph type="title"/>
          </p:nvPr>
        </p:nvSpPr>
        <p:spPr>
          <a:xfrm>
            <a:off x="0" y="36513"/>
            <a:ext cx="12192000" cy="1030287"/>
          </a:xfrm>
        </p:spPr>
        <p:txBody>
          <a:bodyPr/>
          <a:lstStyle/>
          <a:p>
            <a:pPr algn="ctr" eaLnBrk="1" hangingPunct="1"/>
            <a:r>
              <a:rPr lang="en-US" altLang="en-US" b="1">
                <a:solidFill>
                  <a:schemeClr val="bg1"/>
                </a:solidFill>
                <a:latin typeface="Arial" panose="020B0604020202020204" pitchFamily="34" charset="0"/>
                <a:cs typeface="Arial" panose="020B0604020202020204" pitchFamily="34" charset="0"/>
              </a:rPr>
              <a:t>Summary of Jesus’ public ministry</a:t>
            </a:r>
          </a:p>
        </p:txBody>
      </p:sp>
      <p:pic>
        <p:nvPicPr>
          <p:cNvPr id="4099" name="Picture 3">
            <a:extLst>
              <a:ext uri="{FF2B5EF4-FFF2-40B4-BE49-F238E27FC236}">
                <a16:creationId xmlns:a16="http://schemas.microsoft.com/office/drawing/2014/main" id="{9B6DD35F-CE15-AFDE-336A-955383E2D6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030" r="3880"/>
          <a:stretch>
            <a:fillRect/>
          </a:stretch>
        </p:blipFill>
        <p:spPr bwMode="auto">
          <a:xfrm>
            <a:off x="5334000" y="2266950"/>
            <a:ext cx="6858000" cy="455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Rectangle 3">
            <a:extLst>
              <a:ext uri="{FF2B5EF4-FFF2-40B4-BE49-F238E27FC236}">
                <a16:creationId xmlns:a16="http://schemas.microsoft.com/office/drawing/2014/main" id="{56AF3D85-8FDE-27AD-4E5F-708ED74EB2CD}"/>
              </a:ext>
            </a:extLst>
          </p:cNvPr>
          <p:cNvSpPr>
            <a:spLocks noGrp="1" noChangeArrowheads="1"/>
          </p:cNvSpPr>
          <p:nvPr>
            <p:ph idx="1"/>
          </p:nvPr>
        </p:nvSpPr>
        <p:spPr>
          <a:xfrm>
            <a:off x="0" y="1066800"/>
            <a:ext cx="12192000" cy="5754688"/>
          </a:xfrm>
        </p:spPr>
        <p:txBody>
          <a:bodyPr/>
          <a:lstStyle/>
          <a:p>
            <a:pPr eaLnBrk="1" hangingPunct="1"/>
            <a:r>
              <a:rPr lang="en-US" altLang="en-US" sz="2400" b="1">
                <a:solidFill>
                  <a:srgbClr val="FFFF00"/>
                </a:solidFill>
                <a:latin typeface="Arial" panose="020B0604020202020204" pitchFamily="34" charset="0"/>
                <a:cs typeface="Arial" panose="020B0604020202020204" pitchFamily="34" charset="0"/>
              </a:rPr>
              <a:t>Jesus and the Father are one</a:t>
            </a:r>
            <a:r>
              <a:rPr lang="en-US" altLang="en-US" sz="2400" b="1">
                <a:solidFill>
                  <a:schemeClr val="bg1"/>
                </a:solidFill>
                <a:latin typeface="Arial" panose="020B0604020202020204" pitchFamily="34" charset="0"/>
                <a:cs typeface="Arial" panose="020B0604020202020204" pitchFamily="34" charset="0"/>
              </a:rPr>
              <a:t> (Jn 12:44-45, 10:30)</a:t>
            </a:r>
          </a:p>
          <a:p>
            <a:pPr eaLnBrk="1" hangingPunct="1"/>
            <a:r>
              <a:rPr lang="en-US" altLang="en-US" sz="2400" b="1">
                <a:solidFill>
                  <a:schemeClr val="bg1"/>
                </a:solidFill>
                <a:latin typeface="Arial" panose="020B0604020202020204" pitchFamily="34" charset="0"/>
                <a:cs typeface="Arial" panose="020B0604020202020204" pitchFamily="34" charset="0"/>
              </a:rPr>
              <a:t>Jesus is the Light of the World  (Jn 12:46, 8:12)</a:t>
            </a:r>
          </a:p>
          <a:p>
            <a:pPr eaLnBrk="1" hangingPunct="1"/>
            <a:r>
              <a:rPr lang="en-US" altLang="en-US" sz="2400" b="1">
                <a:solidFill>
                  <a:schemeClr val="bg1"/>
                </a:solidFill>
                <a:latin typeface="Arial" panose="020B0604020202020204" pitchFamily="34" charset="0"/>
                <a:cs typeface="Arial" panose="020B0604020202020204" pitchFamily="34" charset="0"/>
              </a:rPr>
              <a:t>Jesus came into the world </a:t>
            </a:r>
            <a:r>
              <a:rPr lang="en-US" altLang="en-US" sz="2400" b="1">
                <a:solidFill>
                  <a:srgbClr val="FFFF00"/>
                </a:solidFill>
                <a:latin typeface="Arial" panose="020B0604020202020204" pitchFamily="34" charset="0"/>
                <a:cs typeface="Arial" panose="020B0604020202020204" pitchFamily="34" charset="0"/>
              </a:rPr>
              <a:t>to save </a:t>
            </a:r>
            <a:br>
              <a:rPr lang="en-US" altLang="en-US" sz="2400" b="1">
                <a:solidFill>
                  <a:srgbClr val="FFFF00"/>
                </a:solidFill>
                <a:latin typeface="Arial" panose="020B0604020202020204" pitchFamily="34" charset="0"/>
                <a:cs typeface="Arial" panose="020B0604020202020204" pitchFamily="34" charset="0"/>
              </a:rPr>
            </a:br>
            <a:r>
              <a:rPr lang="en-US" altLang="en-US" sz="2400" b="1">
                <a:solidFill>
                  <a:srgbClr val="FFFF00"/>
                </a:solidFill>
                <a:latin typeface="Arial" panose="020B0604020202020204" pitchFamily="34" charset="0"/>
                <a:cs typeface="Arial" panose="020B0604020202020204" pitchFamily="34" charset="0"/>
              </a:rPr>
              <a:t>not condemn</a:t>
            </a:r>
            <a:r>
              <a:rPr lang="en-US" altLang="en-US" sz="2400" b="1">
                <a:solidFill>
                  <a:schemeClr val="bg1"/>
                </a:solidFill>
                <a:latin typeface="Arial" panose="020B0604020202020204" pitchFamily="34" charset="0"/>
                <a:cs typeface="Arial" panose="020B0604020202020204" pitchFamily="34" charset="0"/>
              </a:rPr>
              <a:t>  (Jn 12:47, 3:17)</a:t>
            </a:r>
          </a:p>
          <a:p>
            <a:pPr eaLnBrk="1" hangingPunct="1"/>
            <a:r>
              <a:rPr lang="en-US" altLang="en-US" sz="2400" b="1">
                <a:solidFill>
                  <a:srgbClr val="FFC000"/>
                </a:solidFill>
                <a:latin typeface="Arial" panose="020B0604020202020204" pitchFamily="34" charset="0"/>
                <a:cs typeface="Arial" panose="020B0604020202020204" pitchFamily="34" charset="0"/>
              </a:rPr>
              <a:t>Every man’s response to Jesus ++ </a:t>
            </a:r>
            <a:br>
              <a:rPr lang="en-US" altLang="en-US" sz="2400" b="1">
                <a:solidFill>
                  <a:srgbClr val="FFC000"/>
                </a:solidFill>
                <a:latin typeface="Arial" panose="020B0604020202020204" pitchFamily="34" charset="0"/>
                <a:cs typeface="Arial" panose="020B0604020202020204" pitchFamily="34" charset="0"/>
              </a:rPr>
            </a:br>
            <a:r>
              <a:rPr lang="en-US" altLang="en-US" sz="2400" b="1">
                <a:solidFill>
                  <a:srgbClr val="FFC000"/>
                </a:solidFill>
                <a:latin typeface="Arial" panose="020B0604020202020204" pitchFamily="34" charset="0"/>
                <a:cs typeface="Arial" panose="020B0604020202020204" pitchFamily="34" charset="0"/>
              </a:rPr>
              <a:t>is His judgment </a:t>
            </a:r>
            <a:r>
              <a:rPr lang="en-US" altLang="en-US" sz="2400" b="1">
                <a:solidFill>
                  <a:schemeClr val="bg1"/>
                </a:solidFill>
                <a:latin typeface="Arial" panose="020B0604020202020204" pitchFamily="34" charset="0"/>
                <a:cs typeface="Arial" panose="020B0604020202020204" pitchFamily="34" charset="0"/>
              </a:rPr>
              <a:t> (Jn 12:48, 3:18)</a:t>
            </a:r>
          </a:p>
          <a:p>
            <a:pPr eaLnBrk="1" hangingPunct="1"/>
            <a:r>
              <a:rPr lang="en-US" altLang="en-US" sz="2400" b="1">
                <a:solidFill>
                  <a:schemeClr val="bg1"/>
                </a:solidFill>
                <a:latin typeface="Arial" panose="020B0604020202020204" pitchFamily="34" charset="0"/>
                <a:cs typeface="Arial" panose="020B0604020202020204" pitchFamily="34" charset="0"/>
              </a:rPr>
              <a:t>Jesus’ words come from the Father </a:t>
            </a:r>
            <a:br>
              <a:rPr lang="en-US" altLang="en-US" sz="2400" b="1">
                <a:solidFill>
                  <a:schemeClr val="bg1"/>
                </a:solidFill>
                <a:latin typeface="Arial" panose="020B0604020202020204" pitchFamily="34" charset="0"/>
                <a:cs typeface="Arial" panose="020B0604020202020204" pitchFamily="34" charset="0"/>
              </a:rPr>
            </a:br>
            <a:r>
              <a:rPr lang="en-US" altLang="en-US" sz="2400" b="1">
                <a:solidFill>
                  <a:schemeClr val="bg1"/>
                </a:solidFill>
                <a:latin typeface="Arial" panose="020B0604020202020204" pitchFamily="34" charset="0"/>
                <a:cs typeface="Arial" panose="020B0604020202020204" pitchFamily="34" charset="0"/>
              </a:rPr>
              <a:t>and bring </a:t>
            </a:r>
            <a:r>
              <a:rPr lang="en-US" altLang="en-US" sz="2400" b="1">
                <a:solidFill>
                  <a:srgbClr val="FFFF00"/>
                </a:solidFill>
                <a:latin typeface="Arial" panose="020B0604020202020204" pitchFamily="34" charset="0"/>
                <a:cs typeface="Arial" panose="020B0604020202020204" pitchFamily="34" charset="0"/>
              </a:rPr>
              <a:t>eternal life </a:t>
            </a:r>
            <a:r>
              <a:rPr lang="en-US" altLang="en-US" sz="2400" b="1">
                <a:solidFill>
                  <a:schemeClr val="bg1"/>
                </a:solidFill>
                <a:latin typeface="Arial" panose="020B0604020202020204" pitchFamily="34" charset="0"/>
                <a:cs typeface="Arial" panose="020B0604020202020204" pitchFamily="34" charset="0"/>
              </a:rPr>
              <a:t> </a:t>
            </a:r>
            <a:br>
              <a:rPr lang="en-US" altLang="en-US" sz="2400" b="1">
                <a:solidFill>
                  <a:schemeClr val="bg1"/>
                </a:solidFill>
                <a:latin typeface="Arial" panose="020B0604020202020204" pitchFamily="34" charset="0"/>
                <a:cs typeface="Arial" panose="020B0604020202020204" pitchFamily="34" charset="0"/>
              </a:rPr>
            </a:br>
            <a:r>
              <a:rPr lang="en-US" altLang="en-US" sz="2400" b="1">
                <a:solidFill>
                  <a:schemeClr val="bg1"/>
                </a:solidFill>
                <a:latin typeface="Arial" panose="020B0604020202020204" pitchFamily="34" charset="0"/>
                <a:cs typeface="Arial" panose="020B0604020202020204" pitchFamily="34" charset="0"/>
              </a:rPr>
              <a:t>(Jn 12:49-50, 8:28, 5:24)</a:t>
            </a:r>
          </a:p>
          <a:p>
            <a:pPr eaLnBrk="1" hangingPunct="1"/>
            <a:endParaRPr lang="en-US" altLang="en-US" sz="2400" b="1">
              <a:solidFill>
                <a:schemeClr val="bg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6703E17E-F3E0-C781-E35A-B5472A8558B0}"/>
              </a:ext>
            </a:extLst>
          </p:cNvPr>
          <p:cNvSpPr txBox="1"/>
          <p:nvPr/>
        </p:nvSpPr>
        <p:spPr>
          <a:xfrm>
            <a:off x="7772400" y="685800"/>
            <a:ext cx="4584032" cy="1569660"/>
          </a:xfrm>
          <a:prstGeom prst="rect">
            <a:avLst/>
          </a:prstGeom>
          <a:noFill/>
        </p:spPr>
        <p:txBody>
          <a:bodyPr>
            <a:spAutoFit/>
          </a:bodyPr>
          <a:lstStyle/>
          <a:p>
            <a:pPr algn="ctr">
              <a:defRPr/>
            </a:pPr>
            <a:r>
              <a:rPr lang="en-US" b="1" dirty="0">
                <a:highlight>
                  <a:srgbClr val="00FF00"/>
                </a:highlight>
                <a:latin typeface="Arial" panose="020B0604020202020204" pitchFamily="34" charset="0"/>
                <a:cs typeface="Arial" panose="020B0604020202020204" pitchFamily="34" charset="0"/>
              </a:rPr>
              <a:t>Good Thief:</a:t>
            </a:r>
          </a:p>
          <a:p>
            <a:pPr algn="ctr">
              <a:defRPr/>
            </a:pPr>
            <a:r>
              <a:rPr lang="en-US" b="1" dirty="0">
                <a:highlight>
                  <a:srgbClr val="00FF00"/>
                </a:highlight>
                <a:latin typeface="Arial" panose="020B0604020202020204" pitchFamily="34" charset="0"/>
                <a:cs typeface="Arial" panose="020B0604020202020204" pitchFamily="34" charset="0"/>
              </a:rPr>
              <a:t>Remember me when </a:t>
            </a:r>
            <a:br>
              <a:rPr lang="en-US" b="1" dirty="0">
                <a:highlight>
                  <a:srgbClr val="00FF00"/>
                </a:highlight>
                <a:latin typeface="Arial" panose="020B0604020202020204" pitchFamily="34" charset="0"/>
                <a:cs typeface="Arial" panose="020B0604020202020204" pitchFamily="34" charset="0"/>
              </a:rPr>
            </a:br>
            <a:r>
              <a:rPr lang="en-US" b="1" dirty="0">
                <a:highlight>
                  <a:srgbClr val="00FF00"/>
                </a:highlight>
                <a:latin typeface="Arial" panose="020B0604020202020204" pitchFamily="34" charset="0"/>
                <a:cs typeface="Arial" panose="020B0604020202020204" pitchFamily="34" charset="0"/>
              </a:rPr>
              <a:t>you come into your kingdom</a:t>
            </a:r>
            <a:br>
              <a:rPr lang="en-US" b="1" dirty="0">
                <a:highlight>
                  <a:srgbClr val="00FF00"/>
                </a:highlight>
                <a:latin typeface="Arial" panose="020B0604020202020204" pitchFamily="34" charset="0"/>
                <a:cs typeface="Arial" panose="020B0604020202020204" pitchFamily="34" charset="0"/>
              </a:rPr>
            </a:br>
            <a:r>
              <a:rPr lang="en-US" b="1" dirty="0">
                <a:highlight>
                  <a:srgbClr val="00FF00"/>
                </a:highlight>
                <a:latin typeface="Arial" panose="020B0604020202020204" pitchFamily="34" charset="0"/>
                <a:cs typeface="Arial" panose="020B0604020202020204" pitchFamily="34" charset="0"/>
              </a:rPr>
              <a:t>(Lk. 23:42)</a:t>
            </a:r>
          </a:p>
        </p:txBody>
      </p:sp>
      <p:sp>
        <p:nvSpPr>
          <p:cNvPr id="6" name="TextBox 5">
            <a:extLst>
              <a:ext uri="{FF2B5EF4-FFF2-40B4-BE49-F238E27FC236}">
                <a16:creationId xmlns:a16="http://schemas.microsoft.com/office/drawing/2014/main" id="{72E18D80-A31B-3E0D-49C7-15298F7FB95C}"/>
              </a:ext>
            </a:extLst>
          </p:cNvPr>
          <p:cNvSpPr txBox="1"/>
          <p:nvPr/>
        </p:nvSpPr>
        <p:spPr>
          <a:xfrm>
            <a:off x="421105" y="5251826"/>
            <a:ext cx="4876800" cy="1569660"/>
          </a:xfrm>
          <a:prstGeom prst="rect">
            <a:avLst/>
          </a:prstGeom>
          <a:noFill/>
        </p:spPr>
        <p:txBody>
          <a:bodyPr>
            <a:spAutoFit/>
          </a:bodyPr>
          <a:lstStyle/>
          <a:p>
            <a:pPr algn="ctr">
              <a:defRPr/>
            </a:pPr>
            <a:r>
              <a:rPr lang="en-US" b="1" dirty="0">
                <a:highlight>
                  <a:srgbClr val="FF0000"/>
                </a:highlight>
                <a:latin typeface="Arial" panose="020B0604020202020204" pitchFamily="34" charset="0"/>
                <a:cs typeface="Arial" panose="020B0604020202020204" pitchFamily="34" charset="0"/>
              </a:rPr>
              <a:t>Scoffers:</a:t>
            </a:r>
          </a:p>
          <a:p>
            <a:pPr algn="ctr">
              <a:defRPr/>
            </a:pPr>
            <a:r>
              <a:rPr lang="en-US" b="1" dirty="0">
                <a:highlight>
                  <a:srgbClr val="FF0000"/>
                </a:highlight>
                <a:latin typeface="Arial" panose="020B0604020202020204" pitchFamily="34" charset="0"/>
                <a:cs typeface="Arial" panose="020B0604020202020204" pitchFamily="34" charset="0"/>
              </a:rPr>
              <a:t> If you are the Son of God, </a:t>
            </a:r>
            <a:br>
              <a:rPr lang="en-US" b="1" dirty="0">
                <a:highlight>
                  <a:srgbClr val="FF0000"/>
                </a:highlight>
                <a:latin typeface="Arial" panose="020B0604020202020204" pitchFamily="34" charset="0"/>
                <a:cs typeface="Arial" panose="020B0604020202020204" pitchFamily="34" charset="0"/>
              </a:rPr>
            </a:br>
            <a:r>
              <a:rPr lang="en-US" b="1" dirty="0">
                <a:highlight>
                  <a:srgbClr val="FF0000"/>
                </a:highlight>
                <a:latin typeface="Arial" panose="020B0604020202020204" pitchFamily="34" charset="0"/>
                <a:cs typeface="Arial" panose="020B0604020202020204" pitchFamily="34" charset="0"/>
              </a:rPr>
              <a:t>come down from the cross!</a:t>
            </a:r>
            <a:br>
              <a:rPr lang="en-US" b="1" dirty="0">
                <a:highlight>
                  <a:srgbClr val="FF0000"/>
                </a:highlight>
                <a:latin typeface="Arial" panose="020B0604020202020204" pitchFamily="34" charset="0"/>
                <a:cs typeface="Arial" panose="020B0604020202020204" pitchFamily="34" charset="0"/>
              </a:rPr>
            </a:br>
            <a:r>
              <a:rPr lang="en-US" b="1" dirty="0">
                <a:highlight>
                  <a:srgbClr val="FF0000"/>
                </a:highlight>
                <a:latin typeface="Arial" panose="020B0604020202020204" pitchFamily="34" charset="0"/>
                <a:cs typeface="Arial" panose="020B0604020202020204" pitchFamily="34" charset="0"/>
              </a:rPr>
              <a:t>(Mt. 27:36)</a:t>
            </a:r>
          </a:p>
        </p:txBody>
      </p:sp>
      <p:pic>
        <p:nvPicPr>
          <p:cNvPr id="4" name="F8423912.wav">
            <a:hlinkClick r:id="" action="ppaction://media"/>
            <a:extLst>
              <a:ext uri="{FF2B5EF4-FFF2-40B4-BE49-F238E27FC236}">
                <a16:creationId xmlns:a16="http://schemas.microsoft.com/office/drawing/2014/main" id="{DBD235B3-7DF0-149E-7566-72CA010CBEB0}"/>
              </a:ext>
            </a:extLst>
          </p:cNvPr>
          <p:cNvPicPr>
            <a:picLocks noChangeAspect="1"/>
          </p:cNvPicPr>
          <p:nvPr>
            <a:audioFile r:link="rId3"/>
            <p:extLst>
              <p:ext uri="{DAA4B4D4-6D71-4841-9C94-3DE7FCFB9230}">
                <p14:media xmlns:p14="http://schemas.microsoft.com/office/powerpoint/2010/main" r:embed="rId2"/>
              </p:ext>
            </p:extLst>
          </p:nvPr>
        </p:nvPicPr>
        <p:blipFill>
          <a:blip r:embed="rId6">
            <a:extLst>
              <a:ext uri="{28A0092B-C50C-407E-A947-70E740481C1C}">
                <a14:useLocalDpi xmlns:a14="http://schemas.microsoft.com/office/drawing/2010/main" val="0"/>
              </a:ext>
            </a:extLst>
          </a:blip>
          <a:srcRect/>
          <a:stretch>
            <a:fillRect/>
          </a:stretch>
        </p:blipFill>
        <p:spPr bwMode="auto">
          <a:xfrm>
            <a:off x="11552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advTm="69775"/>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5"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530" name="Picture 1">
            <a:extLst>
              <a:ext uri="{FF2B5EF4-FFF2-40B4-BE49-F238E27FC236}">
                <a16:creationId xmlns:a16="http://schemas.microsoft.com/office/drawing/2014/main" id="{03B6CD53-6325-33DB-36AE-ED766A792F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9556" b="30391"/>
          <a:stretch>
            <a:fillRect/>
          </a:stretch>
        </p:blipFill>
        <p:spPr bwMode="auto">
          <a:xfrm>
            <a:off x="4343400" y="3975100"/>
            <a:ext cx="7848600"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Rectangle 2">
            <a:extLst>
              <a:ext uri="{FF2B5EF4-FFF2-40B4-BE49-F238E27FC236}">
                <a16:creationId xmlns:a16="http://schemas.microsoft.com/office/drawing/2014/main" id="{6FD2D61C-BC52-7078-BC61-9B3D357BB6DF}"/>
              </a:ext>
            </a:extLst>
          </p:cNvPr>
          <p:cNvSpPr>
            <a:spLocks noGrp="1" noChangeArrowheads="1"/>
          </p:cNvSpPr>
          <p:nvPr>
            <p:ph type="title"/>
          </p:nvPr>
        </p:nvSpPr>
        <p:spPr>
          <a:xfrm>
            <a:off x="0" y="17463"/>
            <a:ext cx="12192000" cy="1049337"/>
          </a:xfrm>
        </p:spPr>
        <p:txBody>
          <a:bodyPr/>
          <a:lstStyle/>
          <a:p>
            <a:pPr algn="ctr" eaLnBrk="1" hangingPunct="1"/>
            <a:r>
              <a:rPr lang="en-US" altLang="en-US" b="1">
                <a:solidFill>
                  <a:schemeClr val="bg1"/>
                </a:solidFill>
                <a:latin typeface="Arial" panose="020B0604020202020204" pitchFamily="34" charset="0"/>
                <a:cs typeface="Arial" panose="020B0604020202020204" pitchFamily="34" charset="0"/>
              </a:rPr>
              <a:t>Seating</a:t>
            </a:r>
          </a:p>
        </p:txBody>
      </p:sp>
      <p:sp>
        <p:nvSpPr>
          <p:cNvPr id="54275" name="Rectangle 3">
            <a:extLst>
              <a:ext uri="{FF2B5EF4-FFF2-40B4-BE49-F238E27FC236}">
                <a16:creationId xmlns:a16="http://schemas.microsoft.com/office/drawing/2014/main" id="{B25C9179-6C79-1C0B-3D62-7689B9C75F09}"/>
              </a:ext>
            </a:extLst>
          </p:cNvPr>
          <p:cNvSpPr>
            <a:spLocks noGrp="1" noChangeArrowheads="1"/>
          </p:cNvSpPr>
          <p:nvPr>
            <p:ph idx="1"/>
          </p:nvPr>
        </p:nvSpPr>
        <p:spPr>
          <a:xfrm>
            <a:off x="-152400" y="762000"/>
            <a:ext cx="12192000" cy="5791200"/>
          </a:xfrm>
        </p:spPr>
        <p:txBody>
          <a:bodyPr/>
          <a:lstStyle/>
          <a:p>
            <a:pPr eaLnBrk="1" hangingPunct="1">
              <a:defRPr/>
            </a:pPr>
            <a:r>
              <a:rPr lang="en-US" altLang="en-US" sz="2400" b="1" dirty="0">
                <a:solidFill>
                  <a:schemeClr val="bg1"/>
                </a:solidFill>
                <a:latin typeface="Arial" panose="020B0604020202020204" pitchFamily="34" charset="0"/>
                <a:cs typeface="Arial" panose="020B0604020202020204" pitchFamily="34" charset="0"/>
              </a:rPr>
              <a:t>Table was a low solid block</a:t>
            </a:r>
          </a:p>
          <a:p>
            <a:pPr eaLnBrk="1" hangingPunct="1">
              <a:defRPr/>
            </a:pPr>
            <a:r>
              <a:rPr lang="en-US" altLang="en-US" sz="2400" b="1" dirty="0">
                <a:solidFill>
                  <a:schemeClr val="bg1"/>
                </a:solidFill>
                <a:latin typeface="Arial" panose="020B0604020202020204" pitchFamily="34" charset="0"/>
                <a:cs typeface="Arial" panose="020B0604020202020204" pitchFamily="34" charset="0"/>
              </a:rPr>
              <a:t>Couches were set around the table</a:t>
            </a:r>
          </a:p>
          <a:p>
            <a:pPr eaLnBrk="1" hangingPunct="1">
              <a:defRPr/>
            </a:pPr>
            <a:r>
              <a:rPr lang="en-US" altLang="en-US" sz="2400" b="1" dirty="0">
                <a:solidFill>
                  <a:schemeClr val="bg1"/>
                </a:solidFill>
                <a:latin typeface="Arial" panose="020B0604020202020204" pitchFamily="34" charset="0"/>
                <a:cs typeface="Arial" panose="020B0604020202020204" pitchFamily="34" charset="0"/>
              </a:rPr>
              <a:t>Shaped like a U</a:t>
            </a:r>
          </a:p>
          <a:p>
            <a:pPr eaLnBrk="1" hangingPunct="1">
              <a:defRPr/>
            </a:pPr>
            <a:r>
              <a:rPr lang="en-US" altLang="en-US" sz="2400" b="1" dirty="0">
                <a:solidFill>
                  <a:schemeClr val="bg1"/>
                </a:solidFill>
                <a:latin typeface="Arial" panose="020B0604020202020204" pitchFamily="34" charset="0"/>
                <a:cs typeface="Arial" panose="020B0604020202020204" pitchFamily="34" charset="0"/>
              </a:rPr>
              <a:t>Place of honor – host – at the short side</a:t>
            </a:r>
          </a:p>
          <a:p>
            <a:pPr eaLnBrk="1" hangingPunct="1">
              <a:defRPr/>
            </a:pPr>
            <a:r>
              <a:rPr lang="en-US" altLang="en-US" sz="2400" b="1" dirty="0">
                <a:solidFill>
                  <a:schemeClr val="bg1"/>
                </a:solidFill>
                <a:latin typeface="Arial" panose="020B0604020202020204" pitchFamily="34" charset="0"/>
                <a:cs typeface="Arial" panose="020B0604020202020204" pitchFamily="34" charset="0"/>
              </a:rPr>
              <a:t>All reclined on the left side</a:t>
            </a:r>
          </a:p>
          <a:p>
            <a:pPr eaLnBrk="1" hangingPunct="1">
              <a:defRPr/>
            </a:pPr>
            <a:r>
              <a:rPr lang="en-US" altLang="en-US" sz="2400" b="1" dirty="0">
                <a:solidFill>
                  <a:schemeClr val="bg1"/>
                </a:solidFill>
                <a:latin typeface="Arial" panose="020B0604020202020204" pitchFamily="34" charset="0"/>
                <a:cs typeface="Arial" panose="020B0604020202020204" pitchFamily="34" charset="0"/>
              </a:rPr>
              <a:t>Jesus could talk privately to </a:t>
            </a:r>
            <a:r>
              <a:rPr lang="en-US" altLang="en-US" sz="2400" b="1" dirty="0">
                <a:solidFill>
                  <a:srgbClr val="FFFF00"/>
                </a:solidFill>
                <a:latin typeface="Arial" panose="020B0604020202020204" pitchFamily="34" charset="0"/>
                <a:cs typeface="Arial" panose="020B0604020202020204" pitchFamily="34" charset="0"/>
              </a:rPr>
              <a:t>Judas</a:t>
            </a:r>
          </a:p>
          <a:p>
            <a:pPr eaLnBrk="1" hangingPunct="1">
              <a:defRPr/>
            </a:pPr>
            <a:r>
              <a:rPr lang="en-US" altLang="en-US" sz="2400" b="1" dirty="0">
                <a:solidFill>
                  <a:schemeClr val="accent3">
                    <a:lumMod val="60000"/>
                    <a:lumOff val="40000"/>
                  </a:schemeClr>
                </a:solidFill>
                <a:latin typeface="Arial" panose="020B0604020202020204" pitchFamily="34" charset="0"/>
                <a:cs typeface="Arial" panose="020B0604020202020204" pitchFamily="34" charset="0"/>
              </a:rPr>
              <a:t>Disciple Jesus loved was on His right</a:t>
            </a:r>
          </a:p>
          <a:p>
            <a:pPr lvl="1" eaLnBrk="1" hangingPunct="1">
              <a:defRPr/>
            </a:pPr>
            <a:r>
              <a:rPr lang="en-US" altLang="en-US" b="1" dirty="0">
                <a:solidFill>
                  <a:schemeClr val="bg1"/>
                </a:solidFill>
                <a:latin typeface="Arial" panose="020B0604020202020204" pitchFamily="34" charset="0"/>
                <a:cs typeface="Arial" panose="020B0604020202020204" pitchFamily="34" charset="0"/>
              </a:rPr>
              <a:t>Reclined his head on Jesus’ breast</a:t>
            </a:r>
          </a:p>
          <a:p>
            <a:pPr lvl="1" eaLnBrk="1" hangingPunct="1">
              <a:defRPr/>
            </a:pPr>
            <a:endParaRPr lang="en-US" altLang="en-US" b="1" dirty="0">
              <a:solidFill>
                <a:schemeClr val="bg1"/>
              </a:solidFill>
              <a:latin typeface="Arial" panose="020B0604020202020204" pitchFamily="34" charset="0"/>
              <a:cs typeface="Arial" panose="020B0604020202020204" pitchFamily="34" charset="0"/>
            </a:endParaRPr>
          </a:p>
        </p:txBody>
      </p:sp>
      <p:cxnSp>
        <p:nvCxnSpPr>
          <p:cNvPr id="4" name="Straight Arrow Connector 3">
            <a:extLst>
              <a:ext uri="{FF2B5EF4-FFF2-40B4-BE49-F238E27FC236}">
                <a16:creationId xmlns:a16="http://schemas.microsoft.com/office/drawing/2014/main" id="{76599A52-1E73-1B43-2680-F87B9CD8DDBF}"/>
              </a:ext>
            </a:extLst>
          </p:cNvPr>
          <p:cNvCxnSpPr>
            <a:cxnSpLocks/>
          </p:cNvCxnSpPr>
          <p:nvPr/>
        </p:nvCxnSpPr>
        <p:spPr>
          <a:xfrm>
            <a:off x="5638800" y="3678238"/>
            <a:ext cx="2133600" cy="817562"/>
          </a:xfrm>
          <a:prstGeom prst="straightConnector1">
            <a:avLst/>
          </a:prstGeom>
          <a:ln w="57150">
            <a:solidFill>
              <a:schemeClr val="accent3">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FF7C53A9-220B-81BD-A017-DD0AEDE1566B}"/>
              </a:ext>
            </a:extLst>
          </p:cNvPr>
          <p:cNvSpPr txBox="1">
            <a:spLocks noChangeArrowheads="1"/>
          </p:cNvSpPr>
          <p:nvPr/>
        </p:nvSpPr>
        <p:spPr bwMode="auto">
          <a:xfrm>
            <a:off x="6400800" y="3005138"/>
            <a:ext cx="3048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ptos" panose="020B00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9pPr>
          </a:lstStyle>
          <a:p>
            <a:pPr>
              <a:lnSpc>
                <a:spcPct val="100000"/>
              </a:lnSpc>
              <a:spcBef>
                <a:spcPct val="0"/>
              </a:spcBef>
              <a:buFontTx/>
              <a:buNone/>
            </a:pPr>
            <a:r>
              <a:rPr lang="en-US" altLang="en-US" sz="2400" b="1">
                <a:solidFill>
                  <a:srgbClr val="FFFF00"/>
                </a:solidFill>
                <a:latin typeface="Arial" panose="020B0604020202020204" pitchFamily="34" charset="0"/>
                <a:cs typeface="Arial" panose="020B0604020202020204" pitchFamily="34" charset="0"/>
              </a:rPr>
              <a:t>Judas already left</a:t>
            </a:r>
          </a:p>
        </p:txBody>
      </p:sp>
      <p:pic>
        <p:nvPicPr>
          <p:cNvPr id="22535" name="Graphic 13" descr="Add with solid fill">
            <a:extLst>
              <a:ext uri="{FF2B5EF4-FFF2-40B4-BE49-F238E27FC236}">
                <a16:creationId xmlns:a16="http://schemas.microsoft.com/office/drawing/2014/main" id="{A3132C9B-5B85-1A11-DCB9-454DB79BC7F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213350" y="3027363"/>
            <a:ext cx="441325"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796C4021.wav">
            <a:hlinkClick r:id="" action="ppaction://media"/>
            <a:extLst>
              <a:ext uri="{FF2B5EF4-FFF2-40B4-BE49-F238E27FC236}">
                <a16:creationId xmlns:a16="http://schemas.microsoft.com/office/drawing/2014/main" id="{319DDCA9-D8ED-BC25-523C-A563E2EB2937}"/>
              </a:ext>
            </a:extLst>
          </p:cNvPr>
          <p:cNvPicPr>
            <a:picLocks noChangeAspect="1"/>
          </p:cNvPicPr>
          <p:nvPr>
            <a:audioFile r:link="rId3"/>
            <p:extLst>
              <p:ext uri="{DAA4B4D4-6D71-4841-9C94-3DE7FCFB9230}">
                <p14:media xmlns:p14="http://schemas.microsoft.com/office/powerpoint/2010/main" r:embed="rId2"/>
              </p:ext>
            </p:extLst>
          </p:nvPr>
        </p:nvPicPr>
        <p:blipFill>
          <a:blip r:embed="rId7">
            <a:extLst>
              <a:ext uri="{28A0092B-C50C-407E-A947-70E740481C1C}">
                <a14:useLocalDpi xmlns:a14="http://schemas.microsoft.com/office/drawing/2010/main" val="0"/>
              </a:ext>
            </a:extLst>
          </a:blip>
          <a:srcRect/>
          <a:stretch>
            <a:fillRect/>
          </a:stretch>
        </p:blipFill>
        <p:spPr bwMode="auto">
          <a:xfrm>
            <a:off x="11552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advTm="35773"/>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624D2617-7F19-E178-9B2C-449305EFFA1F}"/>
              </a:ext>
            </a:extLst>
          </p:cNvPr>
          <p:cNvSpPr>
            <a:spLocks noGrp="1" noChangeArrowheads="1"/>
          </p:cNvSpPr>
          <p:nvPr>
            <p:ph type="title"/>
          </p:nvPr>
        </p:nvSpPr>
        <p:spPr>
          <a:xfrm>
            <a:off x="0" y="23813"/>
            <a:ext cx="12115800" cy="1042987"/>
          </a:xfrm>
        </p:spPr>
        <p:txBody>
          <a:bodyPr/>
          <a:lstStyle/>
          <a:p>
            <a:pPr algn="ctr" eaLnBrk="1" hangingPunct="1"/>
            <a:r>
              <a:rPr lang="en-US" altLang="en-US" b="1">
                <a:solidFill>
                  <a:schemeClr val="bg1"/>
                </a:solidFill>
                <a:latin typeface="Arial" panose="020B0604020202020204" pitchFamily="34" charset="0"/>
                <a:cs typeface="Arial" panose="020B0604020202020204" pitchFamily="34" charset="0"/>
              </a:rPr>
              <a:t>Disciple whom Jesus loved</a:t>
            </a:r>
          </a:p>
        </p:txBody>
      </p:sp>
      <p:sp>
        <p:nvSpPr>
          <p:cNvPr id="23555" name="Rectangle 3">
            <a:extLst>
              <a:ext uri="{FF2B5EF4-FFF2-40B4-BE49-F238E27FC236}">
                <a16:creationId xmlns:a16="http://schemas.microsoft.com/office/drawing/2014/main" id="{2EF354E6-3DF1-90C2-990C-F4A0FF308A56}"/>
              </a:ext>
            </a:extLst>
          </p:cNvPr>
          <p:cNvSpPr>
            <a:spLocks noGrp="1" noChangeArrowheads="1"/>
          </p:cNvSpPr>
          <p:nvPr>
            <p:ph idx="1"/>
          </p:nvPr>
        </p:nvSpPr>
        <p:spPr>
          <a:xfrm>
            <a:off x="0" y="1066800"/>
            <a:ext cx="12192000" cy="5791200"/>
          </a:xfrm>
        </p:spPr>
        <p:txBody>
          <a:bodyPr/>
          <a:lstStyle/>
          <a:p>
            <a:pPr eaLnBrk="1" hangingPunct="1"/>
            <a:r>
              <a:rPr lang="en-US" altLang="en-US" sz="2400" b="1">
                <a:solidFill>
                  <a:schemeClr val="bg1"/>
                </a:solidFill>
                <a:latin typeface="Arial" panose="020B0604020202020204" pitchFamily="34" charset="0"/>
                <a:cs typeface="Arial" panose="020B0604020202020204" pitchFamily="34" charset="0"/>
              </a:rPr>
              <a:t>Never named</a:t>
            </a:r>
          </a:p>
          <a:p>
            <a:pPr eaLnBrk="1" hangingPunct="1"/>
            <a:r>
              <a:rPr lang="en-US" altLang="en-US" sz="2400" b="1">
                <a:solidFill>
                  <a:schemeClr val="bg1"/>
                </a:solidFill>
                <a:latin typeface="Arial" panose="020B0604020202020204" pitchFamily="34" charset="0"/>
                <a:cs typeface="Arial" panose="020B0604020202020204" pitchFamily="34" charset="0"/>
              </a:rPr>
              <a:t>May have been Lazarus</a:t>
            </a:r>
          </a:p>
          <a:p>
            <a:pPr lvl="1" eaLnBrk="1" hangingPunct="1"/>
            <a:r>
              <a:rPr lang="en-US" altLang="en-US" b="1">
                <a:solidFill>
                  <a:schemeClr val="bg1"/>
                </a:solidFill>
                <a:latin typeface="Arial" panose="020B0604020202020204" pitchFamily="34" charset="0"/>
                <a:cs typeface="Arial" panose="020B0604020202020204" pitchFamily="34" charset="0"/>
              </a:rPr>
              <a:t>Jesus loved Lazarus (Jn 11:36)</a:t>
            </a:r>
          </a:p>
          <a:p>
            <a:pPr eaLnBrk="1" hangingPunct="1"/>
            <a:r>
              <a:rPr lang="en-US" altLang="en-US" sz="2400" b="1">
                <a:solidFill>
                  <a:schemeClr val="bg1"/>
                </a:solidFill>
                <a:latin typeface="Arial" panose="020B0604020202020204" pitchFamily="34" charset="0"/>
                <a:cs typeface="Arial" panose="020B0604020202020204" pitchFamily="34" charset="0"/>
              </a:rPr>
              <a:t>May have been the rich ruler</a:t>
            </a:r>
          </a:p>
          <a:p>
            <a:pPr lvl="1" eaLnBrk="1" hangingPunct="1"/>
            <a:r>
              <a:rPr lang="en-US" altLang="en-US" b="1">
                <a:solidFill>
                  <a:schemeClr val="bg1"/>
                </a:solidFill>
                <a:latin typeface="Arial" panose="020B0604020202020204" pitchFamily="34" charset="0"/>
                <a:cs typeface="Arial" panose="020B0604020202020204" pitchFamily="34" charset="0"/>
              </a:rPr>
              <a:t>Jesus loved him (Mk 10:21)</a:t>
            </a:r>
          </a:p>
          <a:p>
            <a:pPr eaLnBrk="1" hangingPunct="1"/>
            <a:r>
              <a:rPr lang="en-US" altLang="en-US" sz="2400" b="1">
                <a:solidFill>
                  <a:schemeClr val="bg1"/>
                </a:solidFill>
                <a:latin typeface="Arial" panose="020B0604020202020204" pitchFamily="34" charset="0"/>
                <a:cs typeface="Arial" panose="020B0604020202020204" pitchFamily="34" charset="0"/>
              </a:rPr>
              <a:t>May have be generic picture of disciple</a:t>
            </a:r>
          </a:p>
          <a:p>
            <a:pPr lvl="1" eaLnBrk="1" hangingPunct="1"/>
            <a:r>
              <a:rPr lang="en-US" altLang="en-US" b="1">
                <a:solidFill>
                  <a:schemeClr val="bg1"/>
                </a:solidFill>
                <a:latin typeface="Arial" panose="020B0604020202020204" pitchFamily="34" charset="0"/>
                <a:cs typeface="Arial" panose="020B0604020202020204" pitchFamily="34" charset="0"/>
              </a:rPr>
              <a:t>Picture of what a disciple should be</a:t>
            </a:r>
          </a:p>
          <a:p>
            <a:pPr eaLnBrk="1" hangingPunct="1"/>
            <a:r>
              <a:rPr lang="en-US" altLang="en-US" sz="2400" b="1">
                <a:solidFill>
                  <a:schemeClr val="bg1"/>
                </a:solidFill>
                <a:latin typeface="Arial" panose="020B0604020202020204" pitchFamily="34" charset="0"/>
                <a:cs typeface="Arial" panose="020B0604020202020204" pitchFamily="34" charset="0"/>
              </a:rPr>
              <a:t>May have been John</a:t>
            </a:r>
          </a:p>
          <a:p>
            <a:pPr lvl="1" eaLnBrk="1" hangingPunct="1"/>
            <a:r>
              <a:rPr lang="en-US" altLang="en-US" b="1">
                <a:solidFill>
                  <a:srgbClr val="FFFF00"/>
                </a:solidFill>
                <a:latin typeface="Arial" panose="020B0604020202020204" pitchFamily="34" charset="0"/>
                <a:cs typeface="Arial" panose="020B0604020202020204" pitchFamily="34" charset="0"/>
              </a:rPr>
              <a:t>Generally accepted conclusion</a:t>
            </a:r>
          </a:p>
          <a:p>
            <a:pPr lvl="1" eaLnBrk="1" hangingPunct="1"/>
            <a:endParaRPr lang="en-US" altLang="en-US" b="1">
              <a:solidFill>
                <a:schemeClr val="bg1"/>
              </a:solidFill>
              <a:latin typeface="Arial" panose="020B0604020202020204" pitchFamily="34" charset="0"/>
              <a:cs typeface="Arial" panose="020B0604020202020204" pitchFamily="34" charset="0"/>
            </a:endParaRPr>
          </a:p>
        </p:txBody>
      </p:sp>
      <p:pic>
        <p:nvPicPr>
          <p:cNvPr id="23556" name="Picture 1">
            <a:extLst>
              <a:ext uri="{FF2B5EF4-FFF2-40B4-BE49-F238E27FC236}">
                <a16:creationId xmlns:a16="http://schemas.microsoft.com/office/drawing/2014/main" id="{A38CBB2D-9D7F-06A6-9954-A75B3E0969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1066800"/>
            <a:ext cx="3429000" cy="455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18A94037.wav">
            <a:hlinkClick r:id="" action="ppaction://media"/>
            <a:extLst>
              <a:ext uri="{FF2B5EF4-FFF2-40B4-BE49-F238E27FC236}">
                <a16:creationId xmlns:a16="http://schemas.microsoft.com/office/drawing/2014/main" id="{5A9EDB48-1CC8-2B63-B02E-90ED67F5CAC6}"/>
              </a:ext>
            </a:extLst>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11552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26361"/>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A644FA30-C634-34D6-82F0-275F40AA9053}"/>
              </a:ext>
            </a:extLst>
          </p:cNvPr>
          <p:cNvSpPr>
            <a:spLocks noGrp="1" noChangeArrowheads="1"/>
          </p:cNvSpPr>
          <p:nvPr>
            <p:ph type="title"/>
          </p:nvPr>
        </p:nvSpPr>
        <p:spPr>
          <a:xfrm>
            <a:off x="-12700" y="455613"/>
            <a:ext cx="5867400" cy="1069975"/>
          </a:xfrm>
        </p:spPr>
        <p:txBody>
          <a:bodyPr/>
          <a:lstStyle/>
          <a:p>
            <a:pPr algn="ctr" eaLnBrk="1" hangingPunct="1"/>
            <a:r>
              <a:rPr lang="en-US" altLang="en-US" b="1">
                <a:solidFill>
                  <a:schemeClr val="bg1"/>
                </a:solidFill>
                <a:latin typeface="Arial" panose="020B0604020202020204" pitchFamily="34" charset="0"/>
                <a:cs typeface="Arial" panose="020B0604020202020204" pitchFamily="34" charset="0"/>
              </a:rPr>
              <a:t>Double meanings</a:t>
            </a:r>
          </a:p>
        </p:txBody>
      </p:sp>
      <p:sp>
        <p:nvSpPr>
          <p:cNvPr id="24579" name="Rectangle 3">
            <a:extLst>
              <a:ext uri="{FF2B5EF4-FFF2-40B4-BE49-F238E27FC236}">
                <a16:creationId xmlns:a16="http://schemas.microsoft.com/office/drawing/2014/main" id="{08B61CF6-5DEB-377E-1340-AC1C7539A967}"/>
              </a:ext>
            </a:extLst>
          </p:cNvPr>
          <p:cNvSpPr>
            <a:spLocks noGrp="1" noChangeArrowheads="1"/>
          </p:cNvSpPr>
          <p:nvPr>
            <p:ph idx="1"/>
          </p:nvPr>
        </p:nvSpPr>
        <p:spPr>
          <a:xfrm>
            <a:off x="0" y="1981200"/>
            <a:ext cx="12192000" cy="4876800"/>
          </a:xfrm>
        </p:spPr>
        <p:txBody>
          <a:bodyPr/>
          <a:lstStyle/>
          <a:p>
            <a:pPr eaLnBrk="1" hangingPunct="1">
              <a:spcBef>
                <a:spcPts val="500"/>
              </a:spcBef>
              <a:spcAft>
                <a:spcPts val="500"/>
              </a:spcAft>
            </a:pPr>
            <a:r>
              <a:rPr lang="en-US" altLang="en-US" b="1">
                <a:solidFill>
                  <a:schemeClr val="bg1"/>
                </a:solidFill>
                <a:latin typeface="Arial" panose="020B0604020202020204" pitchFamily="34" charset="0"/>
                <a:cs typeface="Arial" panose="020B0604020202020204" pitchFamily="34" charset="0"/>
              </a:rPr>
              <a:t>He loved them to the end. V.1</a:t>
            </a:r>
          </a:p>
          <a:p>
            <a:pPr lvl="1" eaLnBrk="1" hangingPunct="1"/>
            <a:r>
              <a:rPr lang="en-US" altLang="en-US" sz="2800" b="1">
                <a:solidFill>
                  <a:srgbClr val="FFFF00"/>
                </a:solidFill>
                <a:latin typeface="Arial" panose="020B0604020202020204" pitchFamily="34" charset="0"/>
                <a:cs typeface="Arial" panose="020B0604020202020204" pitchFamily="34" charset="0"/>
              </a:rPr>
              <a:t>In time - throughout eternity</a:t>
            </a:r>
          </a:p>
          <a:p>
            <a:pPr lvl="1" eaLnBrk="1" hangingPunct="1"/>
            <a:r>
              <a:rPr lang="en-US" altLang="en-US" sz="2800" b="1">
                <a:solidFill>
                  <a:srgbClr val="FFFF00"/>
                </a:solidFill>
                <a:latin typeface="Arial" panose="020B0604020202020204" pitchFamily="34" charset="0"/>
                <a:cs typeface="Arial" panose="020B0604020202020204" pitchFamily="34" charset="0"/>
              </a:rPr>
              <a:t>In measure - completely without reservation</a:t>
            </a:r>
          </a:p>
          <a:p>
            <a:pPr eaLnBrk="1" hangingPunct="1"/>
            <a:r>
              <a:rPr lang="en-US" altLang="en-US" b="1">
                <a:solidFill>
                  <a:schemeClr val="bg1"/>
                </a:solidFill>
                <a:latin typeface="Arial" panose="020B0604020202020204" pitchFamily="34" charset="0"/>
                <a:cs typeface="Arial" panose="020B0604020202020204" pitchFamily="34" charset="0"/>
              </a:rPr>
              <a:t>It was night. V.30</a:t>
            </a:r>
          </a:p>
          <a:p>
            <a:pPr lvl="1" eaLnBrk="1" hangingPunct="1"/>
            <a:r>
              <a:rPr lang="en-US" altLang="en-US" sz="2800" b="1">
                <a:solidFill>
                  <a:schemeClr val="bg1"/>
                </a:solidFill>
                <a:latin typeface="Arial" panose="020B0604020202020204" pitchFamily="34" charset="0"/>
                <a:cs typeface="Arial" panose="020B0604020202020204" pitchFamily="34" charset="0"/>
              </a:rPr>
              <a:t>The sun had gone down in the evening</a:t>
            </a:r>
          </a:p>
          <a:p>
            <a:pPr lvl="1" eaLnBrk="1" hangingPunct="1"/>
            <a:r>
              <a:rPr lang="en-US" altLang="en-US" sz="2800" b="1">
                <a:solidFill>
                  <a:srgbClr val="FFC000"/>
                </a:solidFill>
                <a:latin typeface="Arial" panose="020B0604020202020204" pitchFamily="34" charset="0"/>
                <a:cs typeface="Arial" panose="020B0604020202020204" pitchFamily="34" charset="0"/>
              </a:rPr>
              <a:t>Judas had rejected Christ to betray Him</a:t>
            </a:r>
          </a:p>
          <a:p>
            <a:pPr lvl="2" eaLnBrk="1" hangingPunct="1"/>
            <a:r>
              <a:rPr lang="en-US" altLang="en-US" sz="2800" b="1">
                <a:solidFill>
                  <a:schemeClr val="bg1"/>
                </a:solidFill>
                <a:latin typeface="Arial" panose="020B0604020202020204" pitchFamily="34" charset="0"/>
                <a:cs typeface="Arial" panose="020B0604020202020204" pitchFamily="34" charset="0"/>
              </a:rPr>
              <a:t>Darkness of a Christless life</a:t>
            </a:r>
          </a:p>
          <a:p>
            <a:pPr lvl="2" eaLnBrk="1" hangingPunct="1"/>
            <a:r>
              <a:rPr lang="en-US" altLang="en-US" sz="2800" b="1">
                <a:solidFill>
                  <a:schemeClr val="bg1"/>
                </a:solidFill>
                <a:latin typeface="Arial" panose="020B0604020202020204" pitchFamily="34" charset="0"/>
                <a:cs typeface="Arial" panose="020B0604020202020204" pitchFamily="34" charset="0"/>
              </a:rPr>
              <a:t>Judas deserts the “Light of the World”</a:t>
            </a:r>
          </a:p>
          <a:p>
            <a:pPr lvl="2" eaLnBrk="1" hangingPunct="1"/>
            <a:r>
              <a:rPr lang="en-US" altLang="en-US" sz="2800" b="1">
                <a:solidFill>
                  <a:schemeClr val="bg1"/>
                </a:solidFill>
                <a:latin typeface="Arial" panose="020B0604020202020204" pitchFamily="34" charset="0"/>
                <a:cs typeface="Arial" panose="020B0604020202020204" pitchFamily="34" charset="0"/>
              </a:rPr>
              <a:t>Passes from light into darkness</a:t>
            </a:r>
          </a:p>
          <a:p>
            <a:pPr lvl="2" eaLnBrk="1" hangingPunct="1"/>
            <a:endParaRPr lang="en-US" altLang="en-US" sz="2800" b="1">
              <a:solidFill>
                <a:schemeClr val="bg1"/>
              </a:solidFill>
              <a:latin typeface="Arial" panose="020B0604020202020204" pitchFamily="34" charset="0"/>
              <a:cs typeface="Arial" panose="020B0604020202020204" pitchFamily="34" charset="0"/>
            </a:endParaRPr>
          </a:p>
        </p:txBody>
      </p:sp>
      <p:pic>
        <p:nvPicPr>
          <p:cNvPr id="24580" name="Picture 1">
            <a:extLst>
              <a:ext uri="{FF2B5EF4-FFF2-40B4-BE49-F238E27FC236}">
                <a16:creationId xmlns:a16="http://schemas.microsoft.com/office/drawing/2014/main" id="{2E740892-DD4A-2A92-4FB4-840FE75C98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9500" y="0"/>
            <a:ext cx="59563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D6EB4037.wav">
            <a:hlinkClick r:id="" action="ppaction://media"/>
            <a:extLst>
              <a:ext uri="{FF2B5EF4-FFF2-40B4-BE49-F238E27FC236}">
                <a16:creationId xmlns:a16="http://schemas.microsoft.com/office/drawing/2014/main" id="{072652C4-488F-8BC4-5D79-F741E5E16C39}"/>
              </a:ext>
            </a:extLst>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11552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3846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29A70577-1F22-7046-B4B0-A954429E3F22}"/>
              </a:ext>
            </a:extLst>
          </p:cNvPr>
          <p:cNvSpPr>
            <a:spLocks noGrp="1" noChangeArrowheads="1"/>
          </p:cNvSpPr>
          <p:nvPr>
            <p:ph type="title"/>
          </p:nvPr>
        </p:nvSpPr>
        <p:spPr>
          <a:xfrm>
            <a:off x="0" y="0"/>
            <a:ext cx="12192000" cy="1143000"/>
          </a:xfrm>
        </p:spPr>
        <p:txBody>
          <a:bodyPr/>
          <a:lstStyle/>
          <a:p>
            <a:pPr algn="ctr" eaLnBrk="1" hangingPunct="1"/>
            <a:r>
              <a:rPr lang="en-US" altLang="en-US" b="1">
                <a:solidFill>
                  <a:schemeClr val="bg1"/>
                </a:solidFill>
                <a:latin typeface="Arial" panose="020B0604020202020204" pitchFamily="34" charset="0"/>
                <a:cs typeface="Arial" panose="020B0604020202020204" pitchFamily="34" charset="0"/>
              </a:rPr>
              <a:t>Love One Another</a:t>
            </a:r>
            <a:br>
              <a:rPr lang="en-US" altLang="en-US" b="1">
                <a:solidFill>
                  <a:schemeClr val="bg1"/>
                </a:solidFill>
                <a:latin typeface="Arial" panose="020B0604020202020204" pitchFamily="34" charset="0"/>
                <a:cs typeface="Arial" panose="020B0604020202020204" pitchFamily="34" charset="0"/>
              </a:rPr>
            </a:br>
            <a:r>
              <a:rPr lang="en-US" altLang="en-US" sz="2400" b="1">
                <a:solidFill>
                  <a:srgbClr val="FFFF00"/>
                </a:solidFill>
                <a:latin typeface="Arial" panose="020B0604020202020204" pitchFamily="34" charset="0"/>
                <a:cs typeface="Arial" panose="020B0604020202020204" pitchFamily="34" charset="0"/>
              </a:rPr>
              <a:t>As I have loved you, so you also should love one another. </a:t>
            </a:r>
            <a:r>
              <a:rPr lang="en-US" altLang="en-US" sz="2400" b="1">
                <a:solidFill>
                  <a:schemeClr val="bg1"/>
                </a:solidFill>
                <a:latin typeface="Arial" panose="020B0604020202020204" pitchFamily="34" charset="0"/>
                <a:cs typeface="Arial" panose="020B0604020202020204" pitchFamily="34" charset="0"/>
              </a:rPr>
              <a:t>(John 13:34)</a:t>
            </a:r>
          </a:p>
        </p:txBody>
      </p:sp>
      <p:sp>
        <p:nvSpPr>
          <p:cNvPr id="57347" name="Rectangle 3">
            <a:extLst>
              <a:ext uri="{FF2B5EF4-FFF2-40B4-BE49-F238E27FC236}">
                <a16:creationId xmlns:a16="http://schemas.microsoft.com/office/drawing/2014/main" id="{F206A4F3-3929-009D-F249-BFA2148254BB}"/>
              </a:ext>
            </a:extLst>
          </p:cNvPr>
          <p:cNvSpPr>
            <a:spLocks noGrp="1" noChangeArrowheads="1"/>
          </p:cNvSpPr>
          <p:nvPr>
            <p:ph idx="1"/>
          </p:nvPr>
        </p:nvSpPr>
        <p:spPr>
          <a:xfrm>
            <a:off x="0" y="1524000"/>
            <a:ext cx="12192000" cy="5334000"/>
          </a:xfrm>
        </p:spPr>
        <p:txBody>
          <a:bodyPr/>
          <a:lstStyle/>
          <a:p>
            <a:pPr eaLnBrk="1" hangingPunct="1">
              <a:defRPr/>
            </a:pPr>
            <a:r>
              <a:rPr lang="en-US" altLang="en-US" sz="2400" b="1" dirty="0">
                <a:solidFill>
                  <a:schemeClr val="bg1"/>
                </a:solidFill>
                <a:latin typeface="Arial" panose="020B0604020202020204" pitchFamily="34" charset="0"/>
                <a:cs typeface="Arial" panose="020B0604020202020204" pitchFamily="34" charset="0"/>
              </a:rPr>
              <a:t>Love your neighbor was an Old Testament admonition</a:t>
            </a:r>
          </a:p>
          <a:p>
            <a:pPr lvl="1" eaLnBrk="1" hangingPunct="1">
              <a:spcAft>
                <a:spcPts val="500"/>
              </a:spcAft>
              <a:defRPr/>
            </a:pPr>
            <a:r>
              <a:rPr lang="en-US" altLang="en-US" b="1" dirty="0">
                <a:solidFill>
                  <a:srgbClr val="FFFF00"/>
                </a:solidFill>
                <a:latin typeface="Arial" panose="020B0604020202020204" pitchFamily="34" charset="0"/>
                <a:cs typeface="Arial" panose="020B0604020202020204" pitchFamily="34" charset="0"/>
              </a:rPr>
              <a:t>Take no revenge and cherish no grudge against your fellow countrymen. </a:t>
            </a:r>
            <a:br>
              <a:rPr lang="en-US" altLang="en-US" b="1" dirty="0">
                <a:solidFill>
                  <a:srgbClr val="FFFF00"/>
                </a:solidFill>
                <a:latin typeface="Arial" panose="020B0604020202020204" pitchFamily="34" charset="0"/>
                <a:cs typeface="Arial" panose="020B0604020202020204" pitchFamily="34" charset="0"/>
              </a:rPr>
            </a:br>
            <a:r>
              <a:rPr lang="en-US" altLang="en-US" b="1" dirty="0">
                <a:solidFill>
                  <a:srgbClr val="FFFF00"/>
                </a:solidFill>
                <a:latin typeface="Arial" panose="020B0604020202020204" pitchFamily="34" charset="0"/>
                <a:cs typeface="Arial" panose="020B0604020202020204" pitchFamily="34" charset="0"/>
              </a:rPr>
              <a:t>You shall love your neighbor as yourself. I am the LORD. </a:t>
            </a:r>
            <a:r>
              <a:rPr lang="en-US" altLang="en-US" b="1" dirty="0">
                <a:solidFill>
                  <a:schemeClr val="bg1"/>
                </a:solidFill>
                <a:latin typeface="Arial" panose="020B0604020202020204" pitchFamily="34" charset="0"/>
                <a:cs typeface="Arial" panose="020B0604020202020204" pitchFamily="34" charset="0"/>
              </a:rPr>
              <a:t>(Leviticus 19:18)</a:t>
            </a:r>
          </a:p>
          <a:p>
            <a:pPr lvl="1" eaLnBrk="1" hangingPunct="1">
              <a:spcAft>
                <a:spcPts val="500"/>
              </a:spcAft>
              <a:defRPr/>
            </a:pPr>
            <a:r>
              <a:rPr lang="en-US" altLang="en-US" b="1" dirty="0">
                <a:solidFill>
                  <a:schemeClr val="bg1"/>
                </a:solidFill>
                <a:latin typeface="Arial" panose="020B0604020202020204" pitchFamily="34" charset="0"/>
                <a:cs typeface="Arial" panose="020B0604020202020204" pitchFamily="34" charset="0"/>
              </a:rPr>
              <a:t>This was oriented toward fellow Jews (countrymen).</a:t>
            </a:r>
          </a:p>
          <a:p>
            <a:pPr eaLnBrk="1" hangingPunct="1">
              <a:defRPr/>
            </a:pPr>
            <a:r>
              <a:rPr lang="en-US" altLang="en-US" sz="2400" b="1" dirty="0">
                <a:solidFill>
                  <a:schemeClr val="accent5">
                    <a:lumMod val="40000"/>
                    <a:lumOff val="60000"/>
                  </a:schemeClr>
                </a:solidFill>
                <a:latin typeface="Arial" panose="020B0604020202020204" pitchFamily="34" charset="0"/>
                <a:cs typeface="Arial" panose="020B0604020202020204" pitchFamily="34" charset="0"/>
              </a:rPr>
              <a:t>In the sermon on the Mount, Jesus extended </a:t>
            </a:r>
            <a:br>
              <a:rPr lang="en-US" altLang="en-US" sz="2400" b="1" dirty="0">
                <a:solidFill>
                  <a:schemeClr val="accent5">
                    <a:lumMod val="40000"/>
                    <a:lumOff val="60000"/>
                  </a:schemeClr>
                </a:solidFill>
                <a:latin typeface="Arial" panose="020B0604020202020204" pitchFamily="34" charset="0"/>
                <a:cs typeface="Arial" panose="020B0604020202020204" pitchFamily="34" charset="0"/>
              </a:rPr>
            </a:br>
            <a:r>
              <a:rPr lang="en-US" altLang="en-US" sz="2400" b="1" dirty="0">
                <a:solidFill>
                  <a:schemeClr val="accent5">
                    <a:lumMod val="40000"/>
                    <a:lumOff val="60000"/>
                  </a:schemeClr>
                </a:solidFill>
                <a:latin typeface="Arial" panose="020B0604020202020204" pitchFamily="34" charset="0"/>
                <a:cs typeface="Arial" panose="020B0604020202020204" pitchFamily="34" charset="0"/>
              </a:rPr>
              <a:t>the commandment to include enemies</a:t>
            </a:r>
          </a:p>
          <a:p>
            <a:pPr lvl="1" eaLnBrk="1" hangingPunct="1">
              <a:defRPr/>
            </a:pPr>
            <a:r>
              <a:rPr lang="en-US" altLang="en-US" b="1" dirty="0">
                <a:solidFill>
                  <a:srgbClr val="FFC000"/>
                </a:solidFill>
                <a:latin typeface="Arial" panose="020B0604020202020204" pitchFamily="34" charset="0"/>
                <a:cs typeface="Arial" panose="020B0604020202020204" pitchFamily="34" charset="0"/>
              </a:rPr>
              <a:t>"You have heard that it was said, 'You shall love your neighbor </a:t>
            </a:r>
            <a:br>
              <a:rPr lang="en-US" altLang="en-US" b="1" dirty="0">
                <a:solidFill>
                  <a:srgbClr val="FFC000"/>
                </a:solidFill>
                <a:latin typeface="Arial" panose="020B0604020202020204" pitchFamily="34" charset="0"/>
                <a:cs typeface="Arial" panose="020B0604020202020204" pitchFamily="34" charset="0"/>
              </a:rPr>
            </a:br>
            <a:r>
              <a:rPr lang="en-US" altLang="en-US" b="1" dirty="0">
                <a:solidFill>
                  <a:srgbClr val="FFC000"/>
                </a:solidFill>
                <a:latin typeface="Arial" panose="020B0604020202020204" pitchFamily="34" charset="0"/>
                <a:cs typeface="Arial" panose="020B0604020202020204" pitchFamily="34" charset="0"/>
              </a:rPr>
              <a:t>and hate your enemy.' But I say to you, </a:t>
            </a:r>
            <a:r>
              <a:rPr lang="en-US" altLang="en-US" b="1" dirty="0">
                <a:solidFill>
                  <a:schemeClr val="accent5">
                    <a:lumMod val="40000"/>
                    <a:lumOff val="60000"/>
                  </a:schemeClr>
                </a:solidFill>
                <a:latin typeface="Arial" panose="020B0604020202020204" pitchFamily="34" charset="0"/>
                <a:cs typeface="Arial" panose="020B0604020202020204" pitchFamily="34" charset="0"/>
              </a:rPr>
              <a:t>love your enemies,</a:t>
            </a:r>
            <a:r>
              <a:rPr lang="en-US" altLang="en-US" b="1" dirty="0">
                <a:solidFill>
                  <a:schemeClr val="accent5">
                    <a:lumMod val="60000"/>
                    <a:lumOff val="40000"/>
                  </a:schemeClr>
                </a:solidFill>
                <a:latin typeface="Arial" panose="020B0604020202020204" pitchFamily="34" charset="0"/>
                <a:cs typeface="Arial" panose="020B0604020202020204" pitchFamily="34" charset="0"/>
              </a:rPr>
              <a:t> </a:t>
            </a:r>
            <a:br>
              <a:rPr lang="en-US" altLang="en-US" b="1" dirty="0">
                <a:solidFill>
                  <a:srgbClr val="FFC000"/>
                </a:solidFill>
                <a:latin typeface="Arial" panose="020B0604020202020204" pitchFamily="34" charset="0"/>
                <a:cs typeface="Arial" panose="020B0604020202020204" pitchFamily="34" charset="0"/>
              </a:rPr>
            </a:br>
            <a:r>
              <a:rPr lang="en-US" altLang="en-US" b="1" dirty="0">
                <a:solidFill>
                  <a:srgbClr val="FFC000"/>
                </a:solidFill>
                <a:latin typeface="Arial" panose="020B0604020202020204" pitchFamily="34" charset="0"/>
                <a:cs typeface="Arial" panose="020B0604020202020204" pitchFamily="34" charset="0"/>
              </a:rPr>
              <a:t>and pray for those who persecute you</a:t>
            </a:r>
            <a:r>
              <a:rPr lang="en-US" altLang="en-US" b="1" dirty="0">
                <a:solidFill>
                  <a:schemeClr val="bg1"/>
                </a:solidFill>
                <a:latin typeface="Arial" panose="020B0604020202020204" pitchFamily="34" charset="0"/>
                <a:cs typeface="Arial" panose="020B0604020202020204" pitchFamily="34" charset="0"/>
              </a:rPr>
              <a:t>, (Matthew 5:43-44)</a:t>
            </a:r>
          </a:p>
          <a:p>
            <a:pPr lvl="1" eaLnBrk="1" hangingPunct="1">
              <a:defRPr/>
            </a:pPr>
            <a:r>
              <a:rPr lang="en-US" altLang="en-US" b="1" dirty="0">
                <a:solidFill>
                  <a:schemeClr val="bg1"/>
                </a:solidFill>
                <a:latin typeface="Arial" panose="020B0604020202020204" pitchFamily="34" charset="0"/>
                <a:cs typeface="Arial" panose="020B0604020202020204" pitchFamily="34" charset="0"/>
              </a:rPr>
              <a:t>There is no explicit command to hate your enemy.</a:t>
            </a:r>
          </a:p>
          <a:p>
            <a:pPr lvl="2" eaLnBrk="1" hangingPunct="1">
              <a:defRPr/>
            </a:pPr>
            <a:r>
              <a:rPr lang="en-US" altLang="en-US" sz="2400" b="1" dirty="0">
                <a:solidFill>
                  <a:schemeClr val="bg1"/>
                </a:solidFill>
                <a:latin typeface="Arial" panose="020B0604020202020204" pitchFamily="34" charset="0"/>
                <a:cs typeface="Arial" panose="020B0604020202020204" pitchFamily="34" charset="0"/>
              </a:rPr>
              <a:t>Do I not hate, LORD, those who hate you? Those who rise against you, </a:t>
            </a:r>
            <a:br>
              <a:rPr lang="en-US" altLang="en-US" sz="2400" b="1" dirty="0">
                <a:solidFill>
                  <a:schemeClr val="bg1"/>
                </a:solidFill>
                <a:latin typeface="Arial" panose="020B0604020202020204" pitchFamily="34" charset="0"/>
                <a:cs typeface="Arial" panose="020B0604020202020204" pitchFamily="34" charset="0"/>
              </a:rPr>
            </a:br>
            <a:r>
              <a:rPr lang="en-US" altLang="en-US" sz="2400" b="1" dirty="0">
                <a:solidFill>
                  <a:schemeClr val="bg1"/>
                </a:solidFill>
                <a:latin typeface="Arial" panose="020B0604020202020204" pitchFamily="34" charset="0"/>
                <a:cs typeface="Arial" panose="020B0604020202020204" pitchFamily="34" charset="0"/>
              </a:rPr>
              <a:t>do I not loathe? With fierce hatred I hate them, enemies I count as my own. (Psalm 139:21-22)</a:t>
            </a:r>
          </a:p>
          <a:p>
            <a:pPr lvl="1" eaLnBrk="1" hangingPunct="1">
              <a:spcAft>
                <a:spcPts val="500"/>
              </a:spcAft>
              <a:defRPr/>
            </a:pPr>
            <a:endParaRPr lang="en-US" altLang="en-US" b="1" dirty="0">
              <a:solidFill>
                <a:schemeClr val="bg1"/>
              </a:solidFill>
              <a:latin typeface="Arial" panose="020B0604020202020204" pitchFamily="34" charset="0"/>
              <a:cs typeface="Arial" panose="020B0604020202020204" pitchFamily="34" charset="0"/>
            </a:endParaRPr>
          </a:p>
          <a:p>
            <a:pPr lvl="1" eaLnBrk="1" hangingPunct="1">
              <a:defRPr/>
            </a:pPr>
            <a:endParaRPr lang="en-US" altLang="en-US" b="1" dirty="0">
              <a:solidFill>
                <a:schemeClr val="bg1"/>
              </a:solidFill>
              <a:latin typeface="Arial" panose="020B0604020202020204" pitchFamily="34" charset="0"/>
              <a:cs typeface="Arial" panose="020B0604020202020204" pitchFamily="34" charset="0"/>
            </a:endParaRPr>
          </a:p>
        </p:txBody>
      </p:sp>
      <p:pic>
        <p:nvPicPr>
          <p:cNvPr id="2" name="6C904053.wav">
            <a:hlinkClick r:id="" action="ppaction://media"/>
            <a:extLst>
              <a:ext uri="{FF2B5EF4-FFF2-40B4-BE49-F238E27FC236}">
                <a16:creationId xmlns:a16="http://schemas.microsoft.com/office/drawing/2014/main" id="{67C5A45F-7AD8-9A4C-2311-63DE16780871}"/>
              </a:ext>
            </a:extLst>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11552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71093"/>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4C85D9DE-71F9-2E62-BF99-81FA47BB7A2D}"/>
              </a:ext>
            </a:extLst>
          </p:cNvPr>
          <p:cNvSpPr>
            <a:spLocks noGrp="1" noChangeArrowheads="1"/>
          </p:cNvSpPr>
          <p:nvPr>
            <p:ph type="title"/>
          </p:nvPr>
        </p:nvSpPr>
        <p:spPr>
          <a:xfrm>
            <a:off x="0" y="9525"/>
            <a:ext cx="12192000" cy="752475"/>
          </a:xfrm>
        </p:spPr>
        <p:txBody>
          <a:bodyPr/>
          <a:lstStyle/>
          <a:p>
            <a:pPr algn="ctr" eaLnBrk="1" hangingPunct="1">
              <a:defRPr/>
            </a:pPr>
            <a:r>
              <a:rPr lang="en-US" altLang="en-US" b="1" dirty="0">
                <a:solidFill>
                  <a:schemeClr val="accent5">
                    <a:lumMod val="40000"/>
                    <a:lumOff val="60000"/>
                  </a:schemeClr>
                </a:solidFill>
                <a:latin typeface="Arial" panose="020B0604020202020204" pitchFamily="34" charset="0"/>
                <a:cs typeface="Arial" panose="020B0604020202020204" pitchFamily="34" charset="0"/>
              </a:rPr>
              <a:t>Love One Another</a:t>
            </a:r>
            <a:r>
              <a:rPr lang="en-US" altLang="en-US" b="1" dirty="0">
                <a:solidFill>
                  <a:schemeClr val="bg1"/>
                </a:solidFill>
                <a:latin typeface="Arial" panose="020B0604020202020204" pitchFamily="34" charset="0"/>
                <a:cs typeface="Arial" panose="020B0604020202020204" pitchFamily="34" charset="0"/>
              </a:rPr>
              <a:t> V.34-35</a:t>
            </a:r>
          </a:p>
        </p:txBody>
      </p:sp>
      <p:sp>
        <p:nvSpPr>
          <p:cNvPr id="59395" name="Rectangle 3">
            <a:extLst>
              <a:ext uri="{FF2B5EF4-FFF2-40B4-BE49-F238E27FC236}">
                <a16:creationId xmlns:a16="http://schemas.microsoft.com/office/drawing/2014/main" id="{8C30E215-0204-6B78-1A19-1D5AA6884506}"/>
              </a:ext>
            </a:extLst>
          </p:cNvPr>
          <p:cNvSpPr>
            <a:spLocks noGrp="1" noChangeArrowheads="1"/>
          </p:cNvSpPr>
          <p:nvPr>
            <p:ph idx="1"/>
          </p:nvPr>
        </p:nvSpPr>
        <p:spPr>
          <a:xfrm>
            <a:off x="0" y="762000"/>
            <a:ext cx="12192000" cy="6096000"/>
          </a:xfrm>
        </p:spPr>
        <p:txBody>
          <a:bodyPr/>
          <a:lstStyle/>
          <a:p>
            <a:pPr eaLnBrk="1" hangingPunct="1">
              <a:lnSpc>
                <a:spcPct val="80000"/>
              </a:lnSpc>
              <a:defRPr/>
            </a:pPr>
            <a:r>
              <a:rPr lang="en-US" altLang="en-US" sz="2400" b="1" dirty="0">
                <a:solidFill>
                  <a:srgbClr val="FFFF00"/>
                </a:solidFill>
                <a:latin typeface="Arial" panose="020B0604020202020204" pitchFamily="34" charset="0"/>
                <a:cs typeface="Arial" panose="020B0604020202020204" pitchFamily="34" charset="0"/>
              </a:rPr>
              <a:t>I give you a new commandment: love one another. </a:t>
            </a:r>
            <a:br>
              <a:rPr lang="en-US" altLang="en-US" sz="2400" b="1" dirty="0">
                <a:solidFill>
                  <a:srgbClr val="FFFF00"/>
                </a:solidFill>
                <a:latin typeface="Arial" panose="020B0604020202020204" pitchFamily="34" charset="0"/>
                <a:cs typeface="Arial" panose="020B0604020202020204" pitchFamily="34" charset="0"/>
              </a:rPr>
            </a:br>
            <a:r>
              <a:rPr lang="en-US" altLang="en-US" sz="2400" b="1" dirty="0">
                <a:solidFill>
                  <a:srgbClr val="FFFF00"/>
                </a:solidFill>
                <a:latin typeface="Arial" panose="020B0604020202020204" pitchFamily="34" charset="0"/>
                <a:cs typeface="Arial" panose="020B0604020202020204" pitchFamily="34" charset="0"/>
              </a:rPr>
              <a:t> As I have loved you, so you also should love one another.</a:t>
            </a:r>
            <a:br>
              <a:rPr lang="en-US" altLang="en-US" sz="2400" b="1" dirty="0">
                <a:solidFill>
                  <a:srgbClr val="FFFF00"/>
                </a:solidFill>
                <a:latin typeface="Arial" panose="020B0604020202020204" pitchFamily="34" charset="0"/>
                <a:cs typeface="Arial" panose="020B0604020202020204" pitchFamily="34" charset="0"/>
              </a:rPr>
            </a:br>
            <a:r>
              <a:rPr lang="en-US" altLang="en-US" sz="2400" b="1" dirty="0">
                <a:solidFill>
                  <a:srgbClr val="FFFF00"/>
                </a:solidFill>
                <a:latin typeface="Arial" panose="020B0604020202020204" pitchFamily="34" charset="0"/>
                <a:cs typeface="Arial" panose="020B0604020202020204" pitchFamily="34" charset="0"/>
              </a:rPr>
              <a:t>This is how all will know that you are my disciples, </a:t>
            </a:r>
            <a:br>
              <a:rPr lang="en-US" altLang="en-US" sz="2400" b="1" dirty="0">
                <a:solidFill>
                  <a:srgbClr val="FFFF00"/>
                </a:solidFill>
                <a:latin typeface="Arial" panose="020B0604020202020204" pitchFamily="34" charset="0"/>
                <a:cs typeface="Arial" panose="020B0604020202020204" pitchFamily="34" charset="0"/>
              </a:rPr>
            </a:br>
            <a:r>
              <a:rPr lang="en-US" altLang="en-US" sz="2400" b="1" dirty="0">
                <a:solidFill>
                  <a:srgbClr val="FFFF00"/>
                </a:solidFill>
                <a:latin typeface="Arial" panose="020B0604020202020204" pitchFamily="34" charset="0"/>
                <a:cs typeface="Arial" panose="020B0604020202020204" pitchFamily="34" charset="0"/>
              </a:rPr>
              <a:t>if you have love for one another.“ V.34-35</a:t>
            </a:r>
          </a:p>
          <a:p>
            <a:pPr eaLnBrk="1" hangingPunct="1">
              <a:lnSpc>
                <a:spcPct val="80000"/>
              </a:lnSpc>
              <a:defRPr/>
            </a:pPr>
            <a:r>
              <a:rPr lang="en-US" altLang="en-US" sz="2400" b="1" dirty="0">
                <a:solidFill>
                  <a:schemeClr val="accent5">
                    <a:lumMod val="40000"/>
                    <a:lumOff val="60000"/>
                  </a:schemeClr>
                </a:solidFill>
                <a:latin typeface="Arial" panose="020B0604020202020204" pitchFamily="34" charset="0"/>
                <a:cs typeface="Arial" panose="020B0604020202020204" pitchFamily="34" charset="0"/>
              </a:rPr>
              <a:t>Jesus has assumed the prerogatives of God</a:t>
            </a:r>
          </a:p>
          <a:p>
            <a:pPr lvl="1" eaLnBrk="1" hangingPunct="1">
              <a:lnSpc>
                <a:spcPct val="80000"/>
              </a:lnSpc>
              <a:defRPr/>
            </a:pPr>
            <a:r>
              <a:rPr lang="en-US" altLang="en-US" b="1" dirty="0">
                <a:solidFill>
                  <a:schemeClr val="bg1"/>
                </a:solidFill>
                <a:latin typeface="Arial" panose="020B0604020202020204" pitchFamily="34" charset="0"/>
                <a:cs typeface="Arial" panose="020B0604020202020204" pitchFamily="34" charset="0"/>
              </a:rPr>
              <a:t>He has judged and He has forgiven sins.</a:t>
            </a:r>
          </a:p>
          <a:p>
            <a:pPr lvl="1" eaLnBrk="1" hangingPunct="1">
              <a:lnSpc>
                <a:spcPct val="80000"/>
              </a:lnSpc>
              <a:defRPr/>
            </a:pPr>
            <a:r>
              <a:rPr lang="en-US" altLang="en-US" b="1" dirty="0">
                <a:solidFill>
                  <a:schemeClr val="bg1"/>
                </a:solidFill>
                <a:latin typeface="Arial" panose="020B0604020202020204" pitchFamily="34" charset="0"/>
                <a:cs typeface="Arial" panose="020B0604020202020204" pitchFamily="34" charset="0"/>
              </a:rPr>
              <a:t>He has shown mastery of the elements of nature.</a:t>
            </a:r>
          </a:p>
          <a:p>
            <a:pPr lvl="1" eaLnBrk="1" hangingPunct="1">
              <a:lnSpc>
                <a:spcPct val="80000"/>
              </a:lnSpc>
              <a:defRPr/>
            </a:pPr>
            <a:r>
              <a:rPr lang="en-US" altLang="en-US" b="1" dirty="0">
                <a:solidFill>
                  <a:schemeClr val="bg1"/>
                </a:solidFill>
                <a:latin typeface="Arial" panose="020B0604020202020204" pitchFamily="34" charset="0"/>
                <a:cs typeface="Arial" panose="020B0604020202020204" pitchFamily="34" charset="0"/>
              </a:rPr>
              <a:t>He has given life to the dead.</a:t>
            </a:r>
          </a:p>
          <a:p>
            <a:pPr lvl="1" eaLnBrk="1" hangingPunct="1">
              <a:lnSpc>
                <a:spcPct val="80000"/>
              </a:lnSpc>
              <a:defRPr/>
            </a:pPr>
            <a:r>
              <a:rPr lang="en-US" altLang="en-US" b="1" dirty="0">
                <a:solidFill>
                  <a:schemeClr val="bg1"/>
                </a:solidFill>
                <a:latin typeface="Arial" panose="020B0604020202020204" pitchFamily="34" charset="0"/>
                <a:cs typeface="Arial" panose="020B0604020202020204" pitchFamily="34" charset="0"/>
              </a:rPr>
              <a:t>He has given definitive interpretations to Gods laws</a:t>
            </a:r>
          </a:p>
          <a:p>
            <a:pPr eaLnBrk="1" hangingPunct="1">
              <a:lnSpc>
                <a:spcPct val="80000"/>
              </a:lnSpc>
              <a:defRPr/>
            </a:pPr>
            <a:r>
              <a:rPr lang="en-US" altLang="en-US" sz="2400" b="1" dirty="0">
                <a:solidFill>
                  <a:schemeClr val="accent5">
                    <a:lumMod val="40000"/>
                    <a:lumOff val="60000"/>
                  </a:schemeClr>
                </a:solidFill>
                <a:latin typeface="Arial" panose="020B0604020202020204" pitchFamily="34" charset="0"/>
                <a:cs typeface="Arial" panose="020B0604020202020204" pitchFamily="34" charset="0"/>
              </a:rPr>
              <a:t>Now Jesus assumes the Godly role of lawgiver</a:t>
            </a:r>
          </a:p>
          <a:p>
            <a:pPr lvl="1" eaLnBrk="1" hangingPunct="1">
              <a:lnSpc>
                <a:spcPct val="80000"/>
              </a:lnSpc>
              <a:defRPr/>
            </a:pPr>
            <a:r>
              <a:rPr lang="en-US" altLang="en-US" b="1" dirty="0">
                <a:solidFill>
                  <a:schemeClr val="bg1"/>
                </a:solidFill>
                <a:latin typeface="Arial" panose="020B0604020202020204" pitchFamily="34" charset="0"/>
                <a:cs typeface="Arial" panose="020B0604020202020204" pitchFamily="34" charset="0"/>
              </a:rPr>
              <a:t>God had given the Law to Moses.</a:t>
            </a:r>
          </a:p>
          <a:p>
            <a:pPr lvl="2" eaLnBrk="1" hangingPunct="1">
              <a:lnSpc>
                <a:spcPct val="80000"/>
              </a:lnSpc>
              <a:defRPr/>
            </a:pPr>
            <a:r>
              <a:rPr lang="en-US" altLang="en-US" sz="2400" b="1" dirty="0">
                <a:solidFill>
                  <a:schemeClr val="bg1"/>
                </a:solidFill>
                <a:latin typeface="Arial" panose="020B0604020202020204" pitchFamily="34" charset="0"/>
                <a:cs typeface="Arial" panose="020B0604020202020204" pitchFamily="34" charset="0"/>
              </a:rPr>
              <a:t>The 10 commandments were to guide the actions </a:t>
            </a:r>
            <a:br>
              <a:rPr lang="en-US" altLang="en-US" sz="2400" b="1" dirty="0">
                <a:solidFill>
                  <a:schemeClr val="bg1"/>
                </a:solidFill>
                <a:latin typeface="Arial" panose="020B0604020202020204" pitchFamily="34" charset="0"/>
                <a:cs typeface="Arial" panose="020B0604020202020204" pitchFamily="34" charset="0"/>
              </a:rPr>
            </a:br>
            <a:r>
              <a:rPr lang="en-US" altLang="en-US" sz="2400" b="1" dirty="0">
                <a:solidFill>
                  <a:schemeClr val="bg1"/>
                </a:solidFill>
                <a:latin typeface="Arial" panose="020B0604020202020204" pitchFamily="34" charset="0"/>
                <a:cs typeface="Arial" panose="020B0604020202020204" pitchFamily="34" charset="0"/>
              </a:rPr>
              <a:t>of the Jews in their daily lives.</a:t>
            </a:r>
          </a:p>
          <a:p>
            <a:pPr eaLnBrk="1" hangingPunct="1">
              <a:lnSpc>
                <a:spcPct val="80000"/>
              </a:lnSpc>
              <a:defRPr/>
            </a:pPr>
            <a:r>
              <a:rPr lang="en-US" altLang="en-US" sz="2400" b="1" dirty="0">
                <a:solidFill>
                  <a:schemeClr val="accent5">
                    <a:lumMod val="40000"/>
                    <a:lumOff val="60000"/>
                  </a:schemeClr>
                </a:solidFill>
                <a:latin typeface="Arial" panose="020B0604020202020204" pitchFamily="34" charset="0"/>
                <a:cs typeface="Arial" panose="020B0604020202020204" pitchFamily="34" charset="0"/>
              </a:rPr>
              <a:t>Now Jesus gives the new Law to His followers</a:t>
            </a:r>
          </a:p>
          <a:p>
            <a:pPr lvl="2" eaLnBrk="1" hangingPunct="1">
              <a:lnSpc>
                <a:spcPct val="80000"/>
              </a:lnSpc>
              <a:defRPr/>
            </a:pPr>
            <a:r>
              <a:rPr lang="en-US" altLang="en-US" sz="2400" b="1" dirty="0">
                <a:solidFill>
                  <a:schemeClr val="bg1"/>
                </a:solidFill>
                <a:latin typeface="Arial" panose="020B0604020202020204" pitchFamily="34" charset="0"/>
                <a:cs typeface="Arial" panose="020B0604020202020204" pitchFamily="34" charset="0"/>
              </a:rPr>
              <a:t>It fully embodies the Law of Moses</a:t>
            </a:r>
          </a:p>
          <a:p>
            <a:pPr lvl="2" eaLnBrk="1" hangingPunct="1">
              <a:lnSpc>
                <a:spcPct val="80000"/>
              </a:lnSpc>
              <a:defRPr/>
            </a:pPr>
            <a:r>
              <a:rPr lang="en-US" altLang="en-US" sz="2400" b="1" dirty="0">
                <a:solidFill>
                  <a:schemeClr val="bg1"/>
                </a:solidFill>
                <a:latin typeface="Arial" panose="020B0604020202020204" pitchFamily="34" charset="0"/>
                <a:cs typeface="Arial" panose="020B0604020202020204" pitchFamily="34" charset="0"/>
              </a:rPr>
              <a:t>It will be the preeminent guide to the Church</a:t>
            </a:r>
          </a:p>
          <a:p>
            <a:pPr lvl="2" eaLnBrk="1" hangingPunct="1">
              <a:lnSpc>
                <a:spcPct val="80000"/>
              </a:lnSpc>
              <a:defRPr/>
            </a:pPr>
            <a:r>
              <a:rPr lang="en-US" altLang="en-US" sz="2400" b="1" dirty="0">
                <a:solidFill>
                  <a:schemeClr val="bg1"/>
                </a:solidFill>
                <a:latin typeface="Arial" panose="020B0604020202020204" pitchFamily="34" charset="0"/>
                <a:cs typeface="Arial" panose="020B0604020202020204" pitchFamily="34" charset="0"/>
              </a:rPr>
              <a:t>It is our principal guide to living</a:t>
            </a:r>
          </a:p>
        </p:txBody>
      </p:sp>
      <p:pic>
        <p:nvPicPr>
          <p:cNvPr id="26628" name="Picture 2">
            <a:extLst>
              <a:ext uri="{FF2B5EF4-FFF2-40B4-BE49-F238E27FC236}">
                <a16:creationId xmlns:a16="http://schemas.microsoft.com/office/drawing/2014/main" id="{971283E1-3649-817E-CB39-75C3356587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9600" y="1676400"/>
            <a:ext cx="3962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01CB4053.wav">
            <a:hlinkClick r:id="" action="ppaction://media"/>
            <a:extLst>
              <a:ext uri="{FF2B5EF4-FFF2-40B4-BE49-F238E27FC236}">
                <a16:creationId xmlns:a16="http://schemas.microsoft.com/office/drawing/2014/main" id="{60787BD4-CE3D-BD80-03A4-70EE189F36C2}"/>
              </a:ext>
            </a:extLst>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11552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54217"/>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5EB52E42-162B-E464-E886-530EB4B76C97}"/>
              </a:ext>
            </a:extLst>
          </p:cNvPr>
          <p:cNvSpPr>
            <a:spLocks noGrp="1" noChangeArrowheads="1"/>
          </p:cNvSpPr>
          <p:nvPr>
            <p:ph type="title"/>
          </p:nvPr>
        </p:nvSpPr>
        <p:spPr>
          <a:xfrm>
            <a:off x="0" y="17463"/>
            <a:ext cx="12192000" cy="668337"/>
          </a:xfrm>
        </p:spPr>
        <p:txBody>
          <a:bodyPr/>
          <a:lstStyle/>
          <a:p>
            <a:pPr algn="ctr" eaLnBrk="1" hangingPunct="1"/>
            <a:r>
              <a:rPr lang="en-US" altLang="en-US" b="1">
                <a:solidFill>
                  <a:schemeClr val="bg1"/>
                </a:solidFill>
                <a:latin typeface="Arial" panose="020B0604020202020204" pitchFamily="34" charset="0"/>
                <a:cs typeface="Arial" panose="020B0604020202020204" pitchFamily="34" charset="0"/>
              </a:rPr>
              <a:t>Last words of Jesus public ministry</a:t>
            </a:r>
          </a:p>
        </p:txBody>
      </p:sp>
      <p:sp>
        <p:nvSpPr>
          <p:cNvPr id="27651" name="Rectangle 3">
            <a:extLst>
              <a:ext uri="{FF2B5EF4-FFF2-40B4-BE49-F238E27FC236}">
                <a16:creationId xmlns:a16="http://schemas.microsoft.com/office/drawing/2014/main" id="{C68D2A2B-B883-B637-74AA-B7A7481B4FE7}"/>
              </a:ext>
            </a:extLst>
          </p:cNvPr>
          <p:cNvSpPr>
            <a:spLocks noGrp="1" noChangeArrowheads="1"/>
          </p:cNvSpPr>
          <p:nvPr>
            <p:ph idx="1"/>
          </p:nvPr>
        </p:nvSpPr>
        <p:spPr>
          <a:xfrm>
            <a:off x="0" y="685800"/>
            <a:ext cx="6037263" cy="6154738"/>
          </a:xfrm>
        </p:spPr>
        <p:txBody>
          <a:bodyPr/>
          <a:lstStyle/>
          <a:p>
            <a:pPr marL="0" indent="0" eaLnBrk="1" hangingPunct="1">
              <a:buFont typeface="Arial" panose="020B0604020202020204" pitchFamily="34" charset="0"/>
              <a:buNone/>
            </a:pPr>
            <a:r>
              <a:rPr lang="en-US" altLang="en-US" sz="2400" b="1">
                <a:solidFill>
                  <a:schemeClr val="bg1"/>
                </a:solidFill>
                <a:latin typeface="Arial" panose="020B0604020202020204" pitchFamily="34" charset="0"/>
                <a:cs typeface="Arial" panose="020B0604020202020204" pitchFamily="34" charset="0"/>
              </a:rPr>
              <a:t>Simon Peter said to him, "Master, where are you going?" Jesus answered (him), "</a:t>
            </a:r>
            <a:r>
              <a:rPr lang="en-US" altLang="en-US" sz="2400" b="1">
                <a:solidFill>
                  <a:srgbClr val="FFFF00"/>
                </a:solidFill>
                <a:latin typeface="Arial" panose="020B0604020202020204" pitchFamily="34" charset="0"/>
                <a:cs typeface="Arial" panose="020B0604020202020204" pitchFamily="34" charset="0"/>
              </a:rPr>
              <a:t>Where I am going, you cannot follow me now, </a:t>
            </a:r>
            <a:r>
              <a:rPr lang="en-US" altLang="en-US" sz="2400" b="1">
                <a:solidFill>
                  <a:schemeClr val="bg1"/>
                </a:solidFill>
                <a:latin typeface="Arial" panose="020B0604020202020204" pitchFamily="34" charset="0"/>
                <a:cs typeface="Arial" panose="020B0604020202020204" pitchFamily="34" charset="0"/>
              </a:rPr>
              <a:t>though you will follow later.“ Peter said to him, </a:t>
            </a:r>
            <a:r>
              <a:rPr lang="en-US" altLang="en-US" sz="2400" b="1">
                <a:solidFill>
                  <a:srgbClr val="FFC000"/>
                </a:solidFill>
                <a:latin typeface="Arial" panose="020B0604020202020204" pitchFamily="34" charset="0"/>
                <a:cs typeface="Arial" panose="020B0604020202020204" pitchFamily="34" charset="0"/>
              </a:rPr>
              <a:t>"Master, why can't I follow you now? 	I will lay down my life for you.“</a:t>
            </a:r>
            <a:r>
              <a:rPr lang="en-US" altLang="en-US" sz="2400" b="1">
                <a:solidFill>
                  <a:schemeClr val="bg1"/>
                </a:solidFill>
                <a:latin typeface="Arial" panose="020B0604020202020204" pitchFamily="34" charset="0"/>
                <a:cs typeface="Arial" panose="020B0604020202020204" pitchFamily="34" charset="0"/>
              </a:rPr>
              <a:t> Jesus answered, "Will you lay down your life for me? </a:t>
            </a:r>
            <a:r>
              <a:rPr lang="en-US" altLang="en-US" sz="2400" b="1">
                <a:solidFill>
                  <a:srgbClr val="FFC000"/>
                </a:solidFill>
                <a:latin typeface="Arial" panose="020B0604020202020204" pitchFamily="34" charset="0"/>
                <a:cs typeface="Arial" panose="020B0604020202020204" pitchFamily="34" charset="0"/>
              </a:rPr>
              <a:t>Amen, amen, I say to you, the cock will not crow before you deny me three times.“ </a:t>
            </a:r>
          </a:p>
          <a:p>
            <a:pPr marL="0" indent="0" eaLnBrk="1" hangingPunct="1">
              <a:buFont typeface="Arial" panose="020B0604020202020204" pitchFamily="34" charset="0"/>
              <a:buNone/>
            </a:pPr>
            <a:r>
              <a:rPr lang="en-US" altLang="en-US" sz="2400" b="1">
                <a:solidFill>
                  <a:srgbClr val="FFC000"/>
                </a:solidFill>
                <a:latin typeface="Arial" panose="020B0604020202020204" pitchFamily="34" charset="0"/>
                <a:cs typeface="Arial" panose="020B0604020202020204" pitchFamily="34" charset="0"/>
              </a:rPr>
              <a:t>(John 13:36-38)</a:t>
            </a:r>
          </a:p>
        </p:txBody>
      </p:sp>
      <p:pic>
        <p:nvPicPr>
          <p:cNvPr id="27652" name="Picture 6">
            <a:extLst>
              <a:ext uri="{FF2B5EF4-FFF2-40B4-BE49-F238E27FC236}">
                <a16:creationId xmlns:a16="http://schemas.microsoft.com/office/drawing/2014/main" id="{600CE6BA-FAFF-BB85-2226-423C4584C7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7263" y="708025"/>
            <a:ext cx="6154737" cy="615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782B4053.wav">
            <a:hlinkClick r:id="" action="ppaction://media"/>
            <a:extLst>
              <a:ext uri="{FF2B5EF4-FFF2-40B4-BE49-F238E27FC236}">
                <a16:creationId xmlns:a16="http://schemas.microsoft.com/office/drawing/2014/main" id="{43D014EA-793C-5A8F-A322-8085783689A2}"/>
              </a:ext>
            </a:extLst>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11552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30377"/>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C4DBB120-9882-C456-2211-EAEF77956954}"/>
              </a:ext>
            </a:extLst>
          </p:cNvPr>
          <p:cNvSpPr>
            <a:spLocks noGrp="1" noChangeArrowheads="1"/>
          </p:cNvSpPr>
          <p:nvPr>
            <p:ph type="title"/>
          </p:nvPr>
        </p:nvSpPr>
        <p:spPr>
          <a:xfrm>
            <a:off x="0" y="17463"/>
            <a:ext cx="12192000" cy="744537"/>
          </a:xfrm>
        </p:spPr>
        <p:txBody>
          <a:bodyPr/>
          <a:lstStyle/>
          <a:p>
            <a:pPr algn="ctr" eaLnBrk="1" hangingPunct="1"/>
            <a:r>
              <a:rPr lang="en-US" altLang="en-US" b="1">
                <a:solidFill>
                  <a:schemeClr val="bg1"/>
                </a:solidFill>
                <a:latin typeface="Arial" panose="020B0604020202020204" pitchFamily="34" charset="0"/>
                <a:cs typeface="Arial" panose="020B0604020202020204" pitchFamily="34" charset="0"/>
              </a:rPr>
              <a:t>Jesus’ Words Fulfilled</a:t>
            </a:r>
          </a:p>
        </p:txBody>
      </p:sp>
      <p:sp>
        <p:nvSpPr>
          <p:cNvPr id="37891" name="Rectangle 3">
            <a:extLst>
              <a:ext uri="{FF2B5EF4-FFF2-40B4-BE49-F238E27FC236}">
                <a16:creationId xmlns:a16="http://schemas.microsoft.com/office/drawing/2014/main" id="{498B9D25-FC33-ACEC-3FB9-597D8A3A9B27}"/>
              </a:ext>
            </a:extLst>
          </p:cNvPr>
          <p:cNvSpPr>
            <a:spLocks noGrp="1" noChangeArrowheads="1"/>
          </p:cNvSpPr>
          <p:nvPr>
            <p:ph idx="1"/>
          </p:nvPr>
        </p:nvSpPr>
        <p:spPr>
          <a:xfrm>
            <a:off x="0" y="609600"/>
            <a:ext cx="12192000" cy="6248400"/>
          </a:xfrm>
        </p:spPr>
        <p:txBody>
          <a:bodyPr/>
          <a:lstStyle/>
          <a:p>
            <a:pPr marL="0" indent="0" eaLnBrk="1" hangingPunct="1">
              <a:buFont typeface="Arial" panose="020B0604020202020204" pitchFamily="34" charset="0"/>
              <a:buNone/>
              <a:defRPr/>
            </a:pPr>
            <a:r>
              <a:rPr lang="en-US" altLang="en-US" b="1" dirty="0">
                <a:solidFill>
                  <a:schemeClr val="bg1"/>
                </a:solidFill>
                <a:latin typeface="Arial" panose="020B0604020202020204" pitchFamily="34" charset="0"/>
                <a:cs typeface="Arial" panose="020B0604020202020204" pitchFamily="34" charset="0"/>
              </a:rPr>
              <a:t> </a:t>
            </a:r>
            <a:endParaRPr lang="en-US" altLang="en-US" sz="2400" b="1" dirty="0">
              <a:solidFill>
                <a:srgbClr val="FFC000"/>
              </a:solidFill>
              <a:latin typeface="Arial" panose="020B0604020202020204" pitchFamily="34" charset="0"/>
              <a:cs typeface="Arial" panose="020B0604020202020204" pitchFamily="34" charset="0"/>
            </a:endParaRPr>
          </a:p>
          <a:p>
            <a:pPr eaLnBrk="1" hangingPunct="1">
              <a:defRPr/>
            </a:pPr>
            <a:r>
              <a:rPr lang="en-US" altLang="en-US" sz="2400" b="1" dirty="0">
                <a:solidFill>
                  <a:srgbClr val="FFFF00"/>
                </a:solidFill>
                <a:latin typeface="Arial" panose="020B0604020202020204" pitchFamily="34" charset="0"/>
                <a:cs typeface="Arial" panose="020B0604020202020204" pitchFamily="34" charset="0"/>
              </a:rPr>
              <a:t>Jesus will go to the cross</a:t>
            </a:r>
          </a:p>
          <a:p>
            <a:pPr lvl="1" eaLnBrk="1" hangingPunct="1">
              <a:defRPr/>
            </a:pPr>
            <a:r>
              <a:rPr lang="en-US" altLang="en-US" b="1" dirty="0">
                <a:solidFill>
                  <a:srgbClr val="FFFF00"/>
                </a:solidFill>
                <a:latin typeface="Arial" panose="020B0604020202020204" pitchFamily="34" charset="0"/>
                <a:cs typeface="Arial" panose="020B0604020202020204" pitchFamily="34" charset="0"/>
              </a:rPr>
              <a:t>Peter will be the rock that establishes the head of the Church in Rome</a:t>
            </a:r>
          </a:p>
          <a:p>
            <a:pPr lvl="2" eaLnBrk="1" hangingPunct="1">
              <a:defRPr/>
            </a:pPr>
            <a:r>
              <a:rPr lang="en-US" altLang="en-US" sz="2400" b="1" dirty="0">
                <a:solidFill>
                  <a:schemeClr val="bg1"/>
                </a:solidFill>
                <a:latin typeface="Arial" panose="020B0604020202020204" pitchFamily="34" charset="0"/>
                <a:cs typeface="Arial" panose="020B0604020202020204" pitchFamily="34" charset="0"/>
              </a:rPr>
              <a:t>Fulfilling the prophecy of Daniel </a:t>
            </a:r>
          </a:p>
          <a:p>
            <a:pPr eaLnBrk="1" hangingPunct="1">
              <a:defRPr/>
            </a:pPr>
            <a:r>
              <a:rPr lang="en-US" altLang="en-US" sz="2400" b="1" dirty="0">
                <a:solidFill>
                  <a:schemeClr val="bg1"/>
                </a:solidFill>
                <a:latin typeface="Arial" panose="020B0604020202020204" pitchFamily="34" charset="0"/>
                <a:cs typeface="Arial" panose="020B0604020202020204" pitchFamily="34" charset="0"/>
              </a:rPr>
              <a:t>In the lifetime of those kings the God of heaven will </a:t>
            </a:r>
            <a:br>
              <a:rPr lang="en-US" altLang="en-US" sz="2400" b="1" dirty="0">
                <a:solidFill>
                  <a:schemeClr val="bg1"/>
                </a:solidFill>
                <a:latin typeface="Arial" panose="020B0604020202020204" pitchFamily="34" charset="0"/>
                <a:cs typeface="Arial" panose="020B0604020202020204" pitchFamily="34" charset="0"/>
              </a:rPr>
            </a:br>
            <a:r>
              <a:rPr lang="en-US" altLang="en-US" sz="2400" b="1" dirty="0">
                <a:solidFill>
                  <a:schemeClr val="bg1"/>
                </a:solidFill>
                <a:latin typeface="Arial" panose="020B0604020202020204" pitchFamily="34" charset="0"/>
                <a:cs typeface="Arial" panose="020B0604020202020204" pitchFamily="34" charset="0"/>
              </a:rPr>
              <a:t>set up a kingdom that shall never be destroyed or </a:t>
            </a:r>
            <a:br>
              <a:rPr lang="en-US" altLang="en-US" sz="2400" b="1" dirty="0">
                <a:solidFill>
                  <a:schemeClr val="bg1"/>
                </a:solidFill>
                <a:latin typeface="Arial" panose="020B0604020202020204" pitchFamily="34" charset="0"/>
                <a:cs typeface="Arial" panose="020B0604020202020204" pitchFamily="34" charset="0"/>
              </a:rPr>
            </a:br>
            <a:r>
              <a:rPr lang="en-US" altLang="en-US" sz="2400" b="1" dirty="0">
                <a:solidFill>
                  <a:schemeClr val="bg1"/>
                </a:solidFill>
                <a:latin typeface="Arial" panose="020B0604020202020204" pitchFamily="34" charset="0"/>
                <a:cs typeface="Arial" panose="020B0604020202020204" pitchFamily="34" charset="0"/>
              </a:rPr>
              <a:t>delivered up to another people; rather, it shall break </a:t>
            </a:r>
            <a:br>
              <a:rPr lang="en-US" altLang="en-US" sz="2400" b="1" dirty="0">
                <a:solidFill>
                  <a:schemeClr val="bg1"/>
                </a:solidFill>
                <a:latin typeface="Arial" panose="020B0604020202020204" pitchFamily="34" charset="0"/>
                <a:cs typeface="Arial" panose="020B0604020202020204" pitchFamily="34" charset="0"/>
              </a:rPr>
            </a:br>
            <a:r>
              <a:rPr lang="en-US" altLang="en-US" sz="2400" b="1" dirty="0">
                <a:solidFill>
                  <a:schemeClr val="bg1"/>
                </a:solidFill>
                <a:latin typeface="Arial" panose="020B0604020202020204" pitchFamily="34" charset="0"/>
                <a:cs typeface="Arial" panose="020B0604020202020204" pitchFamily="34" charset="0"/>
              </a:rPr>
              <a:t>in pieces all these kingdoms and put an end to them, </a:t>
            </a:r>
            <a:br>
              <a:rPr lang="en-US" altLang="en-US" sz="2400" b="1" dirty="0">
                <a:solidFill>
                  <a:schemeClr val="bg1"/>
                </a:solidFill>
                <a:latin typeface="Arial" panose="020B0604020202020204" pitchFamily="34" charset="0"/>
                <a:cs typeface="Arial" panose="020B0604020202020204" pitchFamily="34" charset="0"/>
              </a:rPr>
            </a:br>
            <a:r>
              <a:rPr lang="en-US" altLang="en-US" sz="2400" b="1" dirty="0">
                <a:solidFill>
                  <a:schemeClr val="bg1"/>
                </a:solidFill>
                <a:latin typeface="Arial" panose="020B0604020202020204" pitchFamily="34" charset="0"/>
                <a:cs typeface="Arial" panose="020B0604020202020204" pitchFamily="34" charset="0"/>
              </a:rPr>
              <a:t>and it shall stand forever. That is the meaning of the stone </a:t>
            </a:r>
            <a:br>
              <a:rPr lang="en-US" altLang="en-US" sz="2400" b="1" dirty="0">
                <a:solidFill>
                  <a:schemeClr val="bg1"/>
                </a:solidFill>
                <a:latin typeface="Arial" panose="020B0604020202020204" pitchFamily="34" charset="0"/>
                <a:cs typeface="Arial" panose="020B0604020202020204" pitchFamily="34" charset="0"/>
              </a:rPr>
            </a:br>
            <a:r>
              <a:rPr lang="en-US" altLang="en-US" sz="2400" b="1" dirty="0">
                <a:solidFill>
                  <a:schemeClr val="bg1"/>
                </a:solidFill>
                <a:latin typeface="Arial" panose="020B0604020202020204" pitchFamily="34" charset="0"/>
                <a:cs typeface="Arial" panose="020B0604020202020204" pitchFamily="34" charset="0"/>
              </a:rPr>
              <a:t>you saw hewn from the mountain without a hand being put </a:t>
            </a:r>
            <a:br>
              <a:rPr lang="en-US" altLang="en-US" sz="2400" b="1" dirty="0">
                <a:solidFill>
                  <a:schemeClr val="bg1"/>
                </a:solidFill>
                <a:latin typeface="Arial" panose="020B0604020202020204" pitchFamily="34" charset="0"/>
                <a:cs typeface="Arial" panose="020B0604020202020204" pitchFamily="34" charset="0"/>
              </a:rPr>
            </a:br>
            <a:r>
              <a:rPr lang="en-US" altLang="en-US" sz="2400" b="1" dirty="0">
                <a:solidFill>
                  <a:schemeClr val="bg1"/>
                </a:solidFill>
                <a:latin typeface="Arial" panose="020B0604020202020204" pitchFamily="34" charset="0"/>
                <a:cs typeface="Arial" panose="020B0604020202020204" pitchFamily="34" charset="0"/>
              </a:rPr>
              <a:t>to it, which broke in pieces the tile, iron, bronze, silver, and </a:t>
            </a:r>
            <a:br>
              <a:rPr lang="en-US" altLang="en-US" sz="2400" b="1" dirty="0">
                <a:solidFill>
                  <a:schemeClr val="bg1"/>
                </a:solidFill>
                <a:latin typeface="Arial" panose="020B0604020202020204" pitchFamily="34" charset="0"/>
                <a:cs typeface="Arial" panose="020B0604020202020204" pitchFamily="34" charset="0"/>
              </a:rPr>
            </a:br>
            <a:r>
              <a:rPr lang="en-US" altLang="en-US" sz="2400" b="1" dirty="0">
                <a:solidFill>
                  <a:schemeClr val="bg1"/>
                </a:solidFill>
                <a:latin typeface="Arial" panose="020B0604020202020204" pitchFamily="34" charset="0"/>
                <a:cs typeface="Arial" panose="020B0604020202020204" pitchFamily="34" charset="0"/>
              </a:rPr>
              <a:t>gold. The great God has revealed to the king what shall be </a:t>
            </a:r>
            <a:br>
              <a:rPr lang="en-US" altLang="en-US" sz="2400" b="1" dirty="0">
                <a:solidFill>
                  <a:schemeClr val="bg1"/>
                </a:solidFill>
                <a:latin typeface="Arial" panose="020B0604020202020204" pitchFamily="34" charset="0"/>
                <a:cs typeface="Arial" panose="020B0604020202020204" pitchFamily="34" charset="0"/>
              </a:rPr>
            </a:br>
            <a:r>
              <a:rPr lang="en-US" altLang="en-US" sz="2400" b="1" dirty="0">
                <a:solidFill>
                  <a:schemeClr val="bg1"/>
                </a:solidFill>
                <a:latin typeface="Arial" panose="020B0604020202020204" pitchFamily="34" charset="0"/>
                <a:cs typeface="Arial" panose="020B0604020202020204" pitchFamily="34" charset="0"/>
              </a:rPr>
              <a:t>in the future; this is exactly what you dreamed, </a:t>
            </a:r>
            <a:br>
              <a:rPr lang="en-US" altLang="en-US" sz="2400" b="1" dirty="0">
                <a:solidFill>
                  <a:schemeClr val="bg1"/>
                </a:solidFill>
                <a:latin typeface="Arial" panose="020B0604020202020204" pitchFamily="34" charset="0"/>
                <a:cs typeface="Arial" panose="020B0604020202020204" pitchFamily="34" charset="0"/>
              </a:rPr>
            </a:br>
            <a:r>
              <a:rPr lang="en-US" altLang="en-US" sz="2400" b="1" dirty="0">
                <a:solidFill>
                  <a:schemeClr val="bg1"/>
                </a:solidFill>
                <a:latin typeface="Arial" panose="020B0604020202020204" pitchFamily="34" charset="0"/>
                <a:cs typeface="Arial" panose="020B0604020202020204" pitchFamily="34" charset="0"/>
              </a:rPr>
              <a:t>and its meaning is sure.“ (Daniel 2:44-45)</a:t>
            </a:r>
          </a:p>
          <a:p>
            <a:pPr eaLnBrk="1" hangingPunct="1">
              <a:defRPr/>
            </a:pPr>
            <a:r>
              <a:rPr lang="en-US" altLang="en-US" sz="2400" b="1" dirty="0">
                <a:solidFill>
                  <a:srgbClr val="FFC000"/>
                </a:solidFill>
                <a:latin typeface="Arial" panose="020B0604020202020204" pitchFamily="34" charset="0"/>
                <a:cs typeface="Arial" panose="020B0604020202020204" pitchFamily="34" charset="0"/>
              </a:rPr>
              <a:t>Peter will go to the cross upside down</a:t>
            </a:r>
          </a:p>
        </p:txBody>
      </p:sp>
      <p:pic>
        <p:nvPicPr>
          <p:cNvPr id="28676" name="Picture 1">
            <a:extLst>
              <a:ext uri="{FF2B5EF4-FFF2-40B4-BE49-F238E27FC236}">
                <a16:creationId xmlns:a16="http://schemas.microsoft.com/office/drawing/2014/main" id="{B600971A-639A-F045-0068-02FA380FB0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755" r="12857" b="4651"/>
          <a:stretch>
            <a:fillRect/>
          </a:stretch>
        </p:blipFill>
        <p:spPr bwMode="auto">
          <a:xfrm>
            <a:off x="8915400" y="2292350"/>
            <a:ext cx="3276600" cy="288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48694053.wav">
            <a:hlinkClick r:id="" action="ppaction://media"/>
            <a:extLst>
              <a:ext uri="{FF2B5EF4-FFF2-40B4-BE49-F238E27FC236}">
                <a16:creationId xmlns:a16="http://schemas.microsoft.com/office/drawing/2014/main" id="{1AB7EAC7-EAAF-5FB2-8DB1-E32844B26287}"/>
              </a:ext>
            </a:extLst>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11552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84278"/>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9698" name="Picture 2">
            <a:extLst>
              <a:ext uri="{FF2B5EF4-FFF2-40B4-BE49-F238E27FC236}">
                <a16:creationId xmlns:a16="http://schemas.microsoft.com/office/drawing/2014/main" id="{A13FCE5C-833C-E18A-6FCD-C1048C7D9C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934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3">
            <a:extLst>
              <a:ext uri="{FF2B5EF4-FFF2-40B4-BE49-F238E27FC236}">
                <a16:creationId xmlns:a16="http://schemas.microsoft.com/office/drawing/2014/main" id="{53B16113-967A-5BFD-E413-B456674E36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4200" y="0"/>
            <a:ext cx="5256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id="{8174B927-BA51-C579-E51F-BBAE029CAC3D}"/>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11552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62669"/>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22" name="Rectangle 5">
            <a:extLst>
              <a:ext uri="{FF2B5EF4-FFF2-40B4-BE49-F238E27FC236}">
                <a16:creationId xmlns:a16="http://schemas.microsoft.com/office/drawing/2014/main" id="{CDE99062-33EA-D82E-7B2E-2806C05E1816}"/>
              </a:ext>
            </a:extLst>
          </p:cNvPr>
          <p:cNvSpPr>
            <a:spLocks noGrp="1" noChangeArrowheads="1"/>
          </p:cNvSpPr>
          <p:nvPr>
            <p:ph type="title"/>
          </p:nvPr>
        </p:nvSpPr>
        <p:spPr>
          <a:xfrm>
            <a:off x="0" y="0"/>
            <a:ext cx="12192000" cy="1325563"/>
          </a:xfrm>
        </p:spPr>
        <p:txBody>
          <a:bodyPr/>
          <a:lstStyle/>
          <a:p>
            <a:pPr algn="ctr" eaLnBrk="1" hangingPunct="1"/>
            <a:r>
              <a:rPr lang="en-US" altLang="en-US" b="1">
                <a:solidFill>
                  <a:schemeClr val="bg1"/>
                </a:solidFill>
                <a:latin typeface="Arial" panose="020B0604020202020204" pitchFamily="34" charset="0"/>
                <a:cs typeface="Arial" panose="020B0604020202020204" pitchFamily="34" charset="0"/>
              </a:rPr>
              <a:t>Judgment Theme in John’s Gospel</a:t>
            </a:r>
          </a:p>
        </p:txBody>
      </p:sp>
      <p:sp>
        <p:nvSpPr>
          <p:cNvPr id="36867" name="Rectangle 6">
            <a:extLst>
              <a:ext uri="{FF2B5EF4-FFF2-40B4-BE49-F238E27FC236}">
                <a16:creationId xmlns:a16="http://schemas.microsoft.com/office/drawing/2014/main" id="{07BE9AC6-4FBC-1E56-F09F-6B3C78616103}"/>
              </a:ext>
            </a:extLst>
          </p:cNvPr>
          <p:cNvSpPr>
            <a:spLocks noGrp="1" noChangeArrowheads="1"/>
          </p:cNvSpPr>
          <p:nvPr>
            <p:ph idx="1"/>
          </p:nvPr>
        </p:nvSpPr>
        <p:spPr>
          <a:xfrm>
            <a:off x="0" y="1066800"/>
            <a:ext cx="12192000" cy="5791200"/>
          </a:xfrm>
        </p:spPr>
        <p:txBody>
          <a:bodyPr/>
          <a:lstStyle/>
          <a:p>
            <a:pPr eaLnBrk="1" hangingPunct="1">
              <a:spcBef>
                <a:spcPct val="50000"/>
              </a:spcBef>
              <a:defRPr/>
            </a:pPr>
            <a:r>
              <a:rPr lang="en-US" altLang="en-US" sz="2400" b="1" dirty="0">
                <a:solidFill>
                  <a:schemeClr val="bg1"/>
                </a:solidFill>
                <a:latin typeface="Arial" panose="020B0604020202020204" pitchFamily="34" charset="0"/>
                <a:cs typeface="Arial" panose="020B0604020202020204" pitchFamily="34" charset="0"/>
              </a:rPr>
              <a:t>CCC679. “Christ is Lord of eternal life. </a:t>
            </a:r>
          </a:p>
          <a:p>
            <a:pPr lvl="1" eaLnBrk="1" hangingPunct="1">
              <a:lnSpc>
                <a:spcPct val="80000"/>
              </a:lnSpc>
              <a:spcBef>
                <a:spcPct val="50000"/>
              </a:spcBef>
              <a:defRPr/>
            </a:pPr>
            <a:r>
              <a:rPr lang="en-US" altLang="en-US" b="1" dirty="0">
                <a:solidFill>
                  <a:srgbClr val="FFFF00"/>
                </a:solidFill>
                <a:latin typeface="Arial" panose="020B0604020202020204" pitchFamily="34" charset="0"/>
                <a:cs typeface="Arial" panose="020B0604020202020204" pitchFamily="34" charset="0"/>
              </a:rPr>
              <a:t>Full right to pass definitive judgement on the works </a:t>
            </a:r>
            <a:br>
              <a:rPr lang="en-US" altLang="en-US" b="1" dirty="0">
                <a:solidFill>
                  <a:srgbClr val="FFFF00"/>
                </a:solidFill>
                <a:latin typeface="Arial" panose="020B0604020202020204" pitchFamily="34" charset="0"/>
                <a:cs typeface="Arial" panose="020B0604020202020204" pitchFamily="34" charset="0"/>
              </a:rPr>
            </a:br>
            <a:r>
              <a:rPr lang="en-US" altLang="en-US" b="1" dirty="0">
                <a:solidFill>
                  <a:srgbClr val="FFFF00"/>
                </a:solidFill>
                <a:latin typeface="Arial" panose="020B0604020202020204" pitchFamily="34" charset="0"/>
                <a:cs typeface="Arial" panose="020B0604020202020204" pitchFamily="34" charset="0"/>
              </a:rPr>
              <a:t>and hearts of men belongs to him as redeemer of the world.</a:t>
            </a:r>
            <a:r>
              <a:rPr lang="en-US" altLang="en-US" b="1" dirty="0">
                <a:solidFill>
                  <a:schemeClr val="bg1"/>
                </a:solidFill>
                <a:latin typeface="Arial" panose="020B0604020202020204" pitchFamily="34" charset="0"/>
                <a:cs typeface="Arial" panose="020B0604020202020204" pitchFamily="34" charset="0"/>
              </a:rPr>
              <a:t> </a:t>
            </a:r>
          </a:p>
          <a:p>
            <a:pPr lvl="1" eaLnBrk="1" hangingPunct="1">
              <a:lnSpc>
                <a:spcPct val="80000"/>
              </a:lnSpc>
              <a:spcBef>
                <a:spcPct val="50000"/>
              </a:spcBef>
              <a:defRPr/>
            </a:pPr>
            <a:r>
              <a:rPr lang="en-US" altLang="en-US" b="1" dirty="0">
                <a:solidFill>
                  <a:schemeClr val="bg1"/>
                </a:solidFill>
                <a:latin typeface="Arial" panose="020B0604020202020204" pitchFamily="34" charset="0"/>
                <a:cs typeface="Arial" panose="020B0604020202020204" pitchFamily="34" charset="0"/>
              </a:rPr>
              <a:t>He ‘acquired’ this right by his cross. </a:t>
            </a:r>
          </a:p>
          <a:p>
            <a:pPr eaLnBrk="1" hangingPunct="1">
              <a:lnSpc>
                <a:spcPct val="80000"/>
              </a:lnSpc>
              <a:spcBef>
                <a:spcPct val="50000"/>
              </a:spcBef>
              <a:defRPr/>
            </a:pPr>
            <a:r>
              <a:rPr lang="en-US" altLang="en-US" sz="2400" b="1" dirty="0">
                <a:solidFill>
                  <a:schemeClr val="bg1"/>
                </a:solidFill>
                <a:latin typeface="Arial" panose="020B0604020202020204" pitchFamily="34" charset="0"/>
                <a:cs typeface="Arial" panose="020B0604020202020204" pitchFamily="34" charset="0"/>
              </a:rPr>
              <a:t>The </a:t>
            </a:r>
            <a:r>
              <a:rPr lang="en-US" altLang="en-US" sz="2400" b="1" dirty="0">
                <a:solidFill>
                  <a:srgbClr val="FFFF00"/>
                </a:solidFill>
                <a:latin typeface="Arial" panose="020B0604020202020204" pitchFamily="34" charset="0"/>
                <a:cs typeface="Arial" panose="020B0604020202020204" pitchFamily="34" charset="0"/>
              </a:rPr>
              <a:t>Father has given ‘all judgement to the Son’</a:t>
            </a:r>
            <a:r>
              <a:rPr lang="en-US" altLang="en-US" sz="2400" b="1" dirty="0">
                <a:solidFill>
                  <a:schemeClr val="bg1"/>
                </a:solidFill>
                <a:latin typeface="Arial" panose="020B0604020202020204" pitchFamily="34" charset="0"/>
                <a:cs typeface="Arial" panose="020B0604020202020204" pitchFamily="34" charset="0"/>
              </a:rPr>
              <a:t>.</a:t>
            </a:r>
            <a:br>
              <a:rPr lang="en-US" altLang="en-US" sz="2400" b="1" dirty="0">
                <a:solidFill>
                  <a:schemeClr val="bg1"/>
                </a:solidFill>
                <a:latin typeface="Arial" panose="020B0604020202020204" pitchFamily="34" charset="0"/>
                <a:cs typeface="Arial" panose="020B0604020202020204" pitchFamily="34" charset="0"/>
              </a:rPr>
            </a:br>
            <a:r>
              <a:rPr lang="en-US" altLang="en-US" sz="2400" b="1" dirty="0">
                <a:solidFill>
                  <a:schemeClr val="bg1"/>
                </a:solidFill>
                <a:latin typeface="Arial" panose="020B0604020202020204" pitchFamily="34" charset="0"/>
                <a:cs typeface="Arial" panose="020B0604020202020204" pitchFamily="34" charset="0"/>
              </a:rPr>
              <a:t>[</a:t>
            </a:r>
            <a:r>
              <a:rPr lang="en-US" altLang="en-US" sz="2400" b="1" u="sng" dirty="0">
                <a:solidFill>
                  <a:schemeClr val="bg1"/>
                </a:solidFill>
                <a:latin typeface="Arial" panose="020B0604020202020204" pitchFamily="34" charset="0"/>
                <a:cs typeface="Arial" panose="020B0604020202020204" pitchFamily="34" charset="0"/>
                <a:hlinkClick r:id="rId4"/>
              </a:rPr>
              <a:t>Jn 5:22</a:t>
            </a:r>
            <a:r>
              <a:rPr lang="en-US" altLang="en-US" sz="2400" b="1" dirty="0">
                <a:solidFill>
                  <a:schemeClr val="bg1"/>
                </a:solidFill>
                <a:latin typeface="Arial" panose="020B0604020202020204" pitchFamily="34" charset="0"/>
                <a:cs typeface="Arial" panose="020B0604020202020204" pitchFamily="34" charset="0"/>
              </a:rPr>
              <a:t> ; cf. </a:t>
            </a:r>
            <a:r>
              <a:rPr lang="en-US" altLang="en-US" sz="2400" b="1" u="sng" dirty="0">
                <a:solidFill>
                  <a:schemeClr val="bg1"/>
                </a:solidFill>
                <a:latin typeface="Arial" panose="020B0604020202020204" pitchFamily="34" charset="0"/>
                <a:cs typeface="Arial" panose="020B0604020202020204" pitchFamily="34" charset="0"/>
                <a:hlinkClick r:id="rId5"/>
              </a:rPr>
              <a:t>Jn 5:27</a:t>
            </a:r>
            <a:r>
              <a:rPr lang="en-US" altLang="en-US" sz="2400" b="1" dirty="0">
                <a:solidFill>
                  <a:schemeClr val="bg1"/>
                </a:solidFill>
                <a:latin typeface="Arial" panose="020B0604020202020204" pitchFamily="34" charset="0"/>
                <a:cs typeface="Arial" panose="020B0604020202020204" pitchFamily="34" charset="0"/>
              </a:rPr>
              <a:t> ; </a:t>
            </a:r>
            <a:r>
              <a:rPr lang="en-US" altLang="en-US" sz="2400" b="1" u="sng" dirty="0">
                <a:solidFill>
                  <a:schemeClr val="bg1"/>
                </a:solidFill>
                <a:latin typeface="Arial" panose="020B0604020202020204" pitchFamily="34" charset="0"/>
                <a:cs typeface="Arial" panose="020B0604020202020204" pitchFamily="34" charset="0"/>
                <a:hlinkClick r:id="rId6"/>
              </a:rPr>
              <a:t>Mt 25:31</a:t>
            </a:r>
            <a:r>
              <a:rPr lang="en-US" altLang="en-US" sz="2400" b="1" dirty="0">
                <a:solidFill>
                  <a:schemeClr val="bg1"/>
                </a:solidFill>
                <a:latin typeface="Arial" panose="020B0604020202020204" pitchFamily="34" charset="0"/>
                <a:cs typeface="Arial" panose="020B0604020202020204" pitchFamily="34" charset="0"/>
              </a:rPr>
              <a:t> ; </a:t>
            </a:r>
            <a:r>
              <a:rPr lang="en-US" altLang="en-US" sz="2400" b="1" u="sng" dirty="0">
                <a:solidFill>
                  <a:schemeClr val="bg1"/>
                </a:solidFill>
                <a:latin typeface="Arial" panose="020B0604020202020204" pitchFamily="34" charset="0"/>
                <a:cs typeface="Arial" panose="020B0604020202020204" pitchFamily="34" charset="0"/>
                <a:hlinkClick r:id="rId7"/>
              </a:rPr>
              <a:t>Acts 10:42</a:t>
            </a:r>
            <a:r>
              <a:rPr lang="en-US" altLang="en-US" sz="2400" b="1" dirty="0">
                <a:solidFill>
                  <a:schemeClr val="bg1"/>
                </a:solidFill>
                <a:latin typeface="Arial" panose="020B0604020202020204" pitchFamily="34" charset="0"/>
                <a:cs typeface="Arial" panose="020B0604020202020204" pitchFamily="34" charset="0"/>
              </a:rPr>
              <a:t> ; </a:t>
            </a:r>
            <a:r>
              <a:rPr lang="en-US" altLang="en-US" sz="2400" b="1" u="sng" dirty="0">
                <a:solidFill>
                  <a:schemeClr val="bg1"/>
                </a:solidFill>
                <a:latin typeface="Arial" panose="020B0604020202020204" pitchFamily="34" charset="0"/>
                <a:cs typeface="Arial" panose="020B0604020202020204" pitchFamily="34" charset="0"/>
                <a:hlinkClick r:id="rId8"/>
              </a:rPr>
              <a:t>Acts 17:31</a:t>
            </a:r>
            <a:r>
              <a:rPr lang="en-US" altLang="en-US" sz="2400" b="1" dirty="0">
                <a:solidFill>
                  <a:schemeClr val="bg1"/>
                </a:solidFill>
                <a:latin typeface="Arial" panose="020B0604020202020204" pitchFamily="34" charset="0"/>
                <a:cs typeface="Arial" panose="020B0604020202020204" pitchFamily="34" charset="0"/>
              </a:rPr>
              <a:t> ; </a:t>
            </a:r>
            <a:r>
              <a:rPr lang="en-US" altLang="en-US" sz="2400" b="1" u="sng" dirty="0">
                <a:solidFill>
                  <a:schemeClr val="bg1"/>
                </a:solidFill>
                <a:latin typeface="Arial" panose="020B0604020202020204" pitchFamily="34" charset="0"/>
                <a:cs typeface="Arial" panose="020B0604020202020204" pitchFamily="34" charset="0"/>
                <a:hlinkClick r:id="rId9"/>
              </a:rPr>
              <a:t>2 Tim 4:1</a:t>
            </a:r>
            <a:r>
              <a:rPr lang="en-US" altLang="en-US" sz="2400" b="1" dirty="0">
                <a:solidFill>
                  <a:schemeClr val="bg1"/>
                </a:solidFill>
                <a:latin typeface="Arial" panose="020B0604020202020204" pitchFamily="34" charset="0"/>
                <a:cs typeface="Arial" panose="020B0604020202020204" pitchFamily="34" charset="0"/>
              </a:rPr>
              <a:t> .] </a:t>
            </a:r>
          </a:p>
          <a:p>
            <a:pPr eaLnBrk="1" hangingPunct="1">
              <a:lnSpc>
                <a:spcPct val="80000"/>
              </a:lnSpc>
              <a:spcBef>
                <a:spcPct val="50000"/>
              </a:spcBef>
              <a:defRPr/>
            </a:pPr>
            <a:r>
              <a:rPr lang="en-US" altLang="en-US" sz="2400" b="1" dirty="0">
                <a:solidFill>
                  <a:srgbClr val="FFFF00"/>
                </a:solidFill>
                <a:latin typeface="Arial" panose="020B0604020202020204" pitchFamily="34" charset="0"/>
                <a:cs typeface="Arial" panose="020B0604020202020204" pitchFamily="34" charset="0"/>
              </a:rPr>
              <a:t>Yet the Son did not come to judge, but to save</a:t>
            </a:r>
            <a:r>
              <a:rPr lang="en-US" altLang="en-US" sz="2400" b="1" dirty="0">
                <a:solidFill>
                  <a:schemeClr val="bg1"/>
                </a:solidFill>
                <a:latin typeface="Arial" panose="020B0604020202020204" pitchFamily="34" charset="0"/>
                <a:cs typeface="Arial" panose="020B0604020202020204" pitchFamily="34" charset="0"/>
              </a:rPr>
              <a:t> </a:t>
            </a:r>
            <a:br>
              <a:rPr lang="en-US" altLang="en-US" sz="2400" b="1" dirty="0">
                <a:solidFill>
                  <a:schemeClr val="bg1"/>
                </a:solidFill>
                <a:latin typeface="Arial" panose="020B0604020202020204" pitchFamily="34" charset="0"/>
                <a:cs typeface="Arial" panose="020B0604020202020204" pitchFamily="34" charset="0"/>
              </a:rPr>
            </a:br>
            <a:r>
              <a:rPr lang="en-US" altLang="en-US" sz="2400" b="1" dirty="0">
                <a:solidFill>
                  <a:schemeClr val="bg1"/>
                </a:solidFill>
                <a:latin typeface="Arial" panose="020B0604020202020204" pitchFamily="34" charset="0"/>
                <a:cs typeface="Arial" panose="020B0604020202020204" pitchFamily="34" charset="0"/>
              </a:rPr>
              <a:t>and to give the life he has in himself.[Cf. </a:t>
            </a:r>
            <a:r>
              <a:rPr lang="en-US" altLang="en-US" sz="2400" b="1" u="sng" dirty="0">
                <a:solidFill>
                  <a:schemeClr val="bg1"/>
                </a:solidFill>
                <a:latin typeface="Arial" panose="020B0604020202020204" pitchFamily="34" charset="0"/>
                <a:cs typeface="Arial" panose="020B0604020202020204" pitchFamily="34" charset="0"/>
                <a:hlinkClick r:id="rId10"/>
              </a:rPr>
              <a:t>Jn 3:17</a:t>
            </a:r>
            <a:r>
              <a:rPr lang="en-US" altLang="en-US" sz="2400" b="1" dirty="0">
                <a:solidFill>
                  <a:schemeClr val="bg1"/>
                </a:solidFill>
                <a:latin typeface="Arial" panose="020B0604020202020204" pitchFamily="34" charset="0"/>
                <a:cs typeface="Arial" panose="020B0604020202020204" pitchFamily="34" charset="0"/>
              </a:rPr>
              <a:t> ; </a:t>
            </a:r>
            <a:r>
              <a:rPr lang="en-US" altLang="en-US" sz="2400" b="1" u="sng" dirty="0">
                <a:solidFill>
                  <a:schemeClr val="bg1"/>
                </a:solidFill>
                <a:latin typeface="Arial" panose="020B0604020202020204" pitchFamily="34" charset="0"/>
                <a:cs typeface="Arial" panose="020B0604020202020204" pitchFamily="34" charset="0"/>
                <a:hlinkClick r:id="rId11"/>
              </a:rPr>
              <a:t>Jn 5:26</a:t>
            </a:r>
            <a:r>
              <a:rPr lang="en-US" altLang="en-US" sz="2400" b="1" dirty="0">
                <a:solidFill>
                  <a:schemeClr val="bg1"/>
                </a:solidFill>
                <a:latin typeface="Arial" panose="020B0604020202020204" pitchFamily="34" charset="0"/>
                <a:cs typeface="Arial" panose="020B0604020202020204" pitchFamily="34" charset="0"/>
              </a:rPr>
              <a:t> .] </a:t>
            </a:r>
          </a:p>
          <a:p>
            <a:pPr eaLnBrk="1" hangingPunct="1">
              <a:spcBef>
                <a:spcPct val="50000"/>
              </a:spcBef>
              <a:defRPr/>
            </a:pPr>
            <a:r>
              <a:rPr lang="en-US" altLang="en-US" sz="2400" b="1" dirty="0">
                <a:solidFill>
                  <a:schemeClr val="bg1"/>
                </a:solidFill>
                <a:latin typeface="Arial" panose="020B0604020202020204" pitchFamily="34" charset="0"/>
                <a:cs typeface="Arial" panose="020B0604020202020204" pitchFamily="34" charset="0"/>
              </a:rPr>
              <a:t>By rejecting </a:t>
            </a:r>
            <a:r>
              <a:rPr lang="en-US" altLang="en-US" sz="2400" b="1" dirty="0">
                <a:solidFill>
                  <a:schemeClr val="bg1"/>
                </a:solidFill>
                <a:highlight>
                  <a:srgbClr val="FF00FF"/>
                </a:highlight>
                <a:latin typeface="Arial" panose="020B0604020202020204" pitchFamily="34" charset="0"/>
                <a:cs typeface="Arial" panose="020B0604020202020204" pitchFamily="34" charset="0"/>
              </a:rPr>
              <a:t>grace</a:t>
            </a:r>
            <a:r>
              <a:rPr lang="en-US" altLang="en-US" sz="2400" b="1" dirty="0">
                <a:solidFill>
                  <a:schemeClr val="bg1"/>
                </a:solidFill>
                <a:latin typeface="Arial" panose="020B0604020202020204" pitchFamily="34" charset="0"/>
                <a:cs typeface="Arial" panose="020B0604020202020204" pitchFamily="34" charset="0"/>
              </a:rPr>
              <a:t> in this life, </a:t>
            </a:r>
          </a:p>
          <a:p>
            <a:pPr lvl="1" eaLnBrk="1" hangingPunct="1">
              <a:lnSpc>
                <a:spcPct val="70000"/>
              </a:lnSpc>
              <a:spcBef>
                <a:spcPct val="50000"/>
              </a:spcBef>
              <a:defRPr/>
            </a:pPr>
            <a:r>
              <a:rPr lang="en-US" altLang="en-US" b="1" dirty="0">
                <a:solidFill>
                  <a:srgbClr val="FFFF00"/>
                </a:solidFill>
                <a:latin typeface="Arial" panose="020B0604020202020204" pitchFamily="34" charset="0"/>
                <a:cs typeface="Arial" panose="020B0604020202020204" pitchFamily="34" charset="0"/>
              </a:rPr>
              <a:t>one already judges oneself, </a:t>
            </a:r>
          </a:p>
          <a:p>
            <a:pPr lvl="1" eaLnBrk="1" hangingPunct="1">
              <a:lnSpc>
                <a:spcPct val="70000"/>
              </a:lnSpc>
              <a:spcBef>
                <a:spcPct val="50000"/>
              </a:spcBef>
              <a:defRPr/>
            </a:pPr>
            <a:r>
              <a:rPr lang="en-US" altLang="en-US" b="1" dirty="0">
                <a:solidFill>
                  <a:schemeClr val="bg1"/>
                </a:solidFill>
                <a:latin typeface="Arial" panose="020B0604020202020204" pitchFamily="34" charset="0"/>
                <a:cs typeface="Arial" panose="020B0604020202020204" pitchFamily="34" charset="0"/>
              </a:rPr>
              <a:t>receives according to one’s works, [</a:t>
            </a:r>
            <a:r>
              <a:rPr lang="en-US" altLang="en-US" b="1" dirty="0">
                <a:solidFill>
                  <a:srgbClr val="7030A0"/>
                </a:solidFill>
                <a:highlight>
                  <a:srgbClr val="00FF00"/>
                </a:highlight>
                <a:latin typeface="Arial" panose="020B0604020202020204" pitchFamily="34" charset="0"/>
                <a:cs typeface="Arial" panose="020B0604020202020204" pitchFamily="34" charset="0"/>
              </a:rPr>
              <a:t>Belief</a:t>
            </a:r>
            <a:r>
              <a:rPr lang="en-US" altLang="en-US" b="1" dirty="0">
                <a:solidFill>
                  <a:schemeClr val="bg1"/>
                </a:solidFill>
                <a:latin typeface="Arial" panose="020B0604020202020204" pitchFamily="34" charset="0"/>
                <a:cs typeface="Arial" panose="020B0604020202020204" pitchFamily="34" charset="0"/>
              </a:rPr>
              <a:t>]</a:t>
            </a:r>
          </a:p>
          <a:p>
            <a:pPr lvl="1" eaLnBrk="1" hangingPunct="1">
              <a:lnSpc>
                <a:spcPct val="70000"/>
              </a:lnSpc>
              <a:spcBef>
                <a:spcPct val="50000"/>
              </a:spcBef>
              <a:defRPr/>
            </a:pPr>
            <a:r>
              <a:rPr lang="en-US" altLang="en-US" b="1" dirty="0">
                <a:solidFill>
                  <a:schemeClr val="bg1"/>
                </a:solidFill>
                <a:latin typeface="Arial" panose="020B0604020202020204" pitchFamily="34" charset="0"/>
                <a:cs typeface="Arial" panose="020B0604020202020204" pitchFamily="34" charset="0"/>
              </a:rPr>
              <a:t>and can even </a:t>
            </a:r>
            <a:r>
              <a:rPr lang="en-US" altLang="en-US" b="1" dirty="0">
                <a:solidFill>
                  <a:srgbClr val="FF0000"/>
                </a:solidFill>
                <a:latin typeface="Arial" panose="020B0604020202020204" pitchFamily="34" charset="0"/>
                <a:cs typeface="Arial" panose="020B0604020202020204" pitchFamily="34" charset="0"/>
              </a:rPr>
              <a:t>condemn oneself</a:t>
            </a:r>
            <a:r>
              <a:rPr lang="en-US" altLang="en-US" b="1" dirty="0">
                <a:solidFill>
                  <a:schemeClr val="bg1"/>
                </a:solidFill>
                <a:latin typeface="Arial" panose="020B0604020202020204" pitchFamily="34" charset="0"/>
                <a:cs typeface="Arial" panose="020B0604020202020204" pitchFamily="34" charset="0"/>
              </a:rPr>
              <a:t> for all eternity by rejecting the Spirit of love.</a:t>
            </a:r>
            <a:br>
              <a:rPr lang="en-US" altLang="en-US" b="1" dirty="0">
                <a:solidFill>
                  <a:schemeClr val="bg1"/>
                </a:solidFill>
                <a:latin typeface="Arial" panose="020B0604020202020204" pitchFamily="34" charset="0"/>
                <a:cs typeface="Arial" panose="020B0604020202020204" pitchFamily="34" charset="0"/>
              </a:rPr>
            </a:br>
            <a:r>
              <a:rPr lang="en-US" altLang="en-US" b="1" dirty="0">
                <a:solidFill>
                  <a:schemeClr val="bg1"/>
                </a:solidFill>
                <a:latin typeface="Arial" panose="020B0604020202020204" pitchFamily="34" charset="0"/>
                <a:cs typeface="Arial" panose="020B0604020202020204" pitchFamily="34" charset="0"/>
              </a:rPr>
              <a:t>[ </a:t>
            </a:r>
            <a:r>
              <a:rPr lang="en-US" altLang="en-US" b="1" u="sng" dirty="0">
                <a:solidFill>
                  <a:schemeClr val="bg1"/>
                </a:solidFill>
                <a:latin typeface="Arial" panose="020B0604020202020204" pitchFamily="34" charset="0"/>
                <a:cs typeface="Arial" panose="020B0604020202020204" pitchFamily="34" charset="0"/>
                <a:hlinkClick r:id="rId12"/>
              </a:rPr>
              <a:t>Jn 3:18</a:t>
            </a:r>
            <a:r>
              <a:rPr lang="en-US" altLang="en-US" b="1" dirty="0">
                <a:solidFill>
                  <a:schemeClr val="bg1"/>
                </a:solidFill>
                <a:latin typeface="Arial" panose="020B0604020202020204" pitchFamily="34" charset="0"/>
                <a:cs typeface="Arial" panose="020B0604020202020204" pitchFamily="34" charset="0"/>
              </a:rPr>
              <a:t> ; JN 12:48; </a:t>
            </a:r>
            <a:r>
              <a:rPr lang="en-US" altLang="en-US" b="1" u="sng" dirty="0">
                <a:solidFill>
                  <a:schemeClr val="bg1"/>
                </a:solidFill>
                <a:latin typeface="Arial" panose="020B0604020202020204" pitchFamily="34" charset="0"/>
                <a:cs typeface="Arial" panose="020B0604020202020204" pitchFamily="34" charset="0"/>
                <a:hlinkClick r:id="rId13"/>
              </a:rPr>
              <a:t>Mt 12:32</a:t>
            </a:r>
            <a:r>
              <a:rPr lang="en-US" altLang="en-US" b="1" dirty="0">
                <a:solidFill>
                  <a:schemeClr val="bg1"/>
                </a:solidFill>
                <a:latin typeface="Arial" panose="020B0604020202020204" pitchFamily="34" charset="0"/>
                <a:cs typeface="Arial" panose="020B0604020202020204" pitchFamily="34" charset="0"/>
              </a:rPr>
              <a:t> ; </a:t>
            </a:r>
            <a:r>
              <a:rPr lang="en-US" altLang="en-US" b="1" u="sng" dirty="0">
                <a:solidFill>
                  <a:schemeClr val="bg1"/>
                </a:solidFill>
                <a:latin typeface="Arial" panose="020B0604020202020204" pitchFamily="34" charset="0"/>
                <a:cs typeface="Arial" panose="020B0604020202020204" pitchFamily="34" charset="0"/>
                <a:hlinkClick r:id="rId14"/>
              </a:rPr>
              <a:t>1 Cor 3:12-15</a:t>
            </a:r>
            <a:r>
              <a:rPr lang="en-US" altLang="en-US" b="1" dirty="0">
                <a:solidFill>
                  <a:schemeClr val="bg1"/>
                </a:solidFill>
                <a:latin typeface="Arial" panose="020B0604020202020204" pitchFamily="34" charset="0"/>
                <a:cs typeface="Arial" panose="020B0604020202020204" pitchFamily="34" charset="0"/>
              </a:rPr>
              <a:t> ; </a:t>
            </a:r>
            <a:r>
              <a:rPr lang="en-US" altLang="en-US" b="1" u="sng" dirty="0">
                <a:solidFill>
                  <a:schemeClr val="bg1"/>
                </a:solidFill>
                <a:latin typeface="Arial" panose="020B0604020202020204" pitchFamily="34" charset="0"/>
                <a:cs typeface="Arial" panose="020B0604020202020204" pitchFamily="34" charset="0"/>
                <a:hlinkClick r:id="rId15"/>
              </a:rPr>
              <a:t>Heb 6:4-6</a:t>
            </a:r>
            <a:r>
              <a:rPr lang="en-US" altLang="en-US" b="1" dirty="0">
                <a:solidFill>
                  <a:schemeClr val="bg1"/>
                </a:solidFill>
                <a:latin typeface="Arial" panose="020B0604020202020204" pitchFamily="34" charset="0"/>
                <a:cs typeface="Arial" panose="020B0604020202020204" pitchFamily="34" charset="0"/>
              </a:rPr>
              <a:t> ; </a:t>
            </a:r>
            <a:r>
              <a:rPr lang="en-US" altLang="en-US" b="1" u="sng" dirty="0">
                <a:solidFill>
                  <a:schemeClr val="bg1"/>
                </a:solidFill>
                <a:latin typeface="Arial" panose="020B0604020202020204" pitchFamily="34" charset="0"/>
                <a:cs typeface="Arial" panose="020B0604020202020204" pitchFamily="34" charset="0"/>
                <a:hlinkClick r:id="rId16"/>
              </a:rPr>
              <a:t>Heb 10:26-31</a:t>
            </a:r>
            <a:r>
              <a:rPr lang="en-US" altLang="en-US" b="1" dirty="0">
                <a:solidFill>
                  <a:schemeClr val="bg1"/>
                </a:solidFill>
                <a:latin typeface="Arial" panose="020B0604020202020204" pitchFamily="34" charset="0"/>
                <a:cs typeface="Arial" panose="020B0604020202020204" pitchFamily="34" charset="0"/>
              </a:rPr>
              <a:t> .]”</a:t>
            </a:r>
          </a:p>
        </p:txBody>
      </p:sp>
      <p:pic>
        <p:nvPicPr>
          <p:cNvPr id="3" name="EF1D3912.wav">
            <a:hlinkClick r:id="" action="ppaction://media"/>
            <a:extLst>
              <a:ext uri="{FF2B5EF4-FFF2-40B4-BE49-F238E27FC236}">
                <a16:creationId xmlns:a16="http://schemas.microsoft.com/office/drawing/2014/main" id="{1EBA6D8E-C91C-D885-4189-9DD518440DBD}"/>
              </a:ext>
            </a:extLst>
          </p:cNvPr>
          <p:cNvPicPr>
            <a:picLocks noChangeAspect="1"/>
          </p:cNvPicPr>
          <p:nvPr>
            <a:audioFile r:link="rId2"/>
            <p:extLst>
              <p:ext uri="{DAA4B4D4-6D71-4841-9C94-3DE7FCFB9230}">
                <p14:media xmlns:p14="http://schemas.microsoft.com/office/powerpoint/2010/main" r:embed="rId1"/>
              </p:ext>
            </p:extLst>
          </p:nvPr>
        </p:nvPicPr>
        <p:blipFill>
          <a:blip r:embed="rId17">
            <a:extLst>
              <a:ext uri="{28A0092B-C50C-407E-A947-70E740481C1C}">
                <a14:useLocalDpi xmlns:a14="http://schemas.microsoft.com/office/drawing/2010/main" val="0"/>
              </a:ext>
            </a:extLst>
          </a:blip>
          <a:srcRect/>
          <a:stretch>
            <a:fillRect/>
          </a:stretch>
        </p:blipFill>
        <p:spPr bwMode="auto">
          <a:xfrm>
            <a:off x="11552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4197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5FDAE5-B36B-8AEE-8B1D-B0B3FDFCE6B3}"/>
              </a:ext>
            </a:extLst>
          </p:cNvPr>
          <p:cNvSpPr>
            <a:spLocks noGrp="1"/>
          </p:cNvSpPr>
          <p:nvPr>
            <p:ph idx="1"/>
          </p:nvPr>
        </p:nvSpPr>
        <p:spPr>
          <a:xfrm>
            <a:off x="-28074" y="0"/>
            <a:ext cx="12192000" cy="6858000"/>
          </a:xfrm>
        </p:spPr>
        <p:txBody>
          <a:bodyPr/>
          <a:lstStyle/>
          <a:p>
            <a:pPr marL="0" indent="0" eaLnBrk="1" hangingPunct="1">
              <a:buFont typeface="Arial" panose="020B0604020202020204" pitchFamily="34" charset="0"/>
              <a:buNone/>
              <a:defRPr/>
            </a:pPr>
            <a:r>
              <a:rPr lang="en-US" sz="2400" b="1" dirty="0">
                <a:solidFill>
                  <a:schemeClr val="bg1"/>
                </a:solidFill>
                <a:latin typeface="Arial" panose="020B0604020202020204" pitchFamily="34" charset="0"/>
                <a:cs typeface="Arial" panose="020B0604020202020204" pitchFamily="34" charset="0"/>
              </a:rPr>
              <a:t>Let us beset </a:t>
            </a:r>
            <a:r>
              <a:rPr lang="en-US" sz="2400" b="1" dirty="0">
                <a:solidFill>
                  <a:schemeClr val="bg1"/>
                </a:solidFill>
                <a:highlight>
                  <a:srgbClr val="800080"/>
                </a:highlight>
                <a:latin typeface="Arial" panose="020B0604020202020204" pitchFamily="34" charset="0"/>
                <a:cs typeface="Arial" panose="020B0604020202020204" pitchFamily="34" charset="0"/>
              </a:rPr>
              <a:t>the just one,</a:t>
            </a:r>
            <a:r>
              <a:rPr lang="en-US" sz="2400" b="1" dirty="0">
                <a:solidFill>
                  <a:schemeClr val="bg1"/>
                </a:solidFill>
                <a:latin typeface="Arial" panose="020B0604020202020204" pitchFamily="34" charset="0"/>
                <a:cs typeface="Arial" panose="020B0604020202020204" pitchFamily="34" charset="0"/>
              </a:rPr>
              <a:t> because </a:t>
            </a:r>
            <a:r>
              <a:rPr lang="en-US" sz="2400" b="1" dirty="0">
                <a:highlight>
                  <a:srgbClr val="FFFF00"/>
                </a:highlight>
                <a:latin typeface="Arial" panose="020B0604020202020204" pitchFamily="34" charset="0"/>
                <a:cs typeface="Arial" panose="020B0604020202020204" pitchFamily="34" charset="0"/>
              </a:rPr>
              <a:t>he is obnoxious to us;</a:t>
            </a:r>
            <a:r>
              <a:rPr lang="en-US" sz="2400" b="1" dirty="0">
                <a:solidFill>
                  <a:schemeClr val="bg1"/>
                </a:solidFill>
                <a:latin typeface="Arial" panose="020B0604020202020204" pitchFamily="34" charset="0"/>
                <a:cs typeface="Arial" panose="020B0604020202020204" pitchFamily="34" charset="0"/>
              </a:rPr>
              <a:t> he sets himself against our doings, </a:t>
            </a:r>
            <a:r>
              <a:rPr lang="en-US" sz="2400" b="1" dirty="0">
                <a:highlight>
                  <a:srgbClr val="FFFF00"/>
                </a:highlight>
                <a:latin typeface="Arial" panose="020B0604020202020204" pitchFamily="34" charset="0"/>
                <a:cs typeface="Arial" panose="020B0604020202020204" pitchFamily="34" charset="0"/>
              </a:rPr>
              <a:t>reproaches us for transgressions of the law</a:t>
            </a:r>
            <a:r>
              <a:rPr lang="en-US" sz="2400" b="1" dirty="0">
                <a:solidFill>
                  <a:schemeClr val="bg1"/>
                </a:solidFill>
                <a:latin typeface="Arial" panose="020B0604020202020204" pitchFamily="34" charset="0"/>
                <a:cs typeface="Arial" panose="020B0604020202020204" pitchFamily="34" charset="0"/>
              </a:rPr>
              <a:t> and </a:t>
            </a:r>
            <a:r>
              <a:rPr lang="en-US" sz="2400" b="1" dirty="0">
                <a:highlight>
                  <a:srgbClr val="FFFF00"/>
                </a:highlight>
                <a:latin typeface="Arial" panose="020B0604020202020204" pitchFamily="34" charset="0"/>
                <a:cs typeface="Arial" panose="020B0604020202020204" pitchFamily="34" charset="0"/>
              </a:rPr>
              <a:t>charges us with violations of our training.</a:t>
            </a:r>
            <a:r>
              <a:rPr lang="en-US" sz="2400" b="1" dirty="0">
                <a:latin typeface="Arial" panose="020B0604020202020204" pitchFamily="34" charset="0"/>
                <a:cs typeface="Arial" panose="020B0604020202020204" pitchFamily="34" charset="0"/>
              </a:rPr>
              <a:t> </a:t>
            </a:r>
            <a:r>
              <a:rPr lang="en-US" sz="2400" b="1" dirty="0">
                <a:solidFill>
                  <a:schemeClr val="bg1"/>
                </a:solidFill>
                <a:highlight>
                  <a:srgbClr val="800080"/>
                </a:highlight>
                <a:latin typeface="Arial" panose="020B0604020202020204" pitchFamily="34" charset="0"/>
                <a:cs typeface="Arial" panose="020B0604020202020204" pitchFamily="34" charset="0"/>
              </a:rPr>
              <a:t>He professes to have knowledge of God</a:t>
            </a:r>
            <a:r>
              <a:rPr lang="en-US" sz="2400" b="1" dirty="0">
                <a:solidFill>
                  <a:schemeClr val="bg1"/>
                </a:solidFill>
                <a:latin typeface="Arial" panose="020B0604020202020204" pitchFamily="34" charset="0"/>
                <a:cs typeface="Arial" panose="020B0604020202020204" pitchFamily="34" charset="0"/>
              </a:rPr>
              <a:t> and </a:t>
            </a:r>
            <a:r>
              <a:rPr lang="en-US" sz="2400" b="1" dirty="0">
                <a:solidFill>
                  <a:schemeClr val="bg1"/>
                </a:solidFill>
                <a:highlight>
                  <a:srgbClr val="800080"/>
                </a:highlight>
                <a:latin typeface="Arial" panose="020B0604020202020204" pitchFamily="34" charset="0"/>
                <a:cs typeface="Arial" panose="020B0604020202020204" pitchFamily="34" charset="0"/>
              </a:rPr>
              <a:t>styles himself a child of the LORD.</a:t>
            </a:r>
            <a:r>
              <a:rPr lang="en-US" sz="2400" b="1" dirty="0">
                <a:solidFill>
                  <a:schemeClr val="bg1"/>
                </a:solidFill>
                <a:latin typeface="Arial" panose="020B0604020202020204" pitchFamily="34" charset="0"/>
                <a:cs typeface="Arial" panose="020B0604020202020204" pitchFamily="34" charset="0"/>
              </a:rPr>
              <a:t> To us he is the censure of our thoughts; merely to see him is a hardship for us, because </a:t>
            </a:r>
            <a:r>
              <a:rPr lang="en-US" sz="2400" b="1" dirty="0">
                <a:highlight>
                  <a:srgbClr val="FFFF00"/>
                </a:highlight>
                <a:latin typeface="Arial" panose="020B0604020202020204" pitchFamily="34" charset="0"/>
                <a:cs typeface="Arial" panose="020B0604020202020204" pitchFamily="34" charset="0"/>
              </a:rPr>
              <a:t>his life is not like other men's,</a:t>
            </a:r>
            <a:r>
              <a:rPr lang="en-US" sz="2400" b="1" dirty="0">
                <a:solidFill>
                  <a:schemeClr val="bg1"/>
                </a:solidFill>
                <a:latin typeface="Arial" panose="020B0604020202020204" pitchFamily="34" charset="0"/>
                <a:cs typeface="Arial" panose="020B0604020202020204" pitchFamily="34" charset="0"/>
              </a:rPr>
              <a:t> and </a:t>
            </a:r>
            <a:r>
              <a:rPr lang="en-US" sz="2400" b="1" dirty="0">
                <a:highlight>
                  <a:srgbClr val="FFFF00"/>
                </a:highlight>
                <a:latin typeface="Arial" panose="020B0604020202020204" pitchFamily="34" charset="0"/>
                <a:cs typeface="Arial" panose="020B0604020202020204" pitchFamily="34" charset="0"/>
              </a:rPr>
              <a:t>different are his ways.</a:t>
            </a:r>
            <a:r>
              <a:rPr lang="en-US" sz="2400" b="1" dirty="0">
                <a:solidFill>
                  <a:srgbClr val="FFFF00"/>
                </a:solidFill>
                <a:highlight>
                  <a:srgbClr val="FFFF00"/>
                </a:highlight>
                <a:latin typeface="Arial" panose="020B0604020202020204" pitchFamily="34" charset="0"/>
                <a:cs typeface="Arial" panose="020B0604020202020204" pitchFamily="34" charset="0"/>
              </a:rPr>
              <a:t> </a:t>
            </a:r>
            <a:r>
              <a:rPr lang="en-US" sz="2400" b="1" dirty="0">
                <a:highlight>
                  <a:srgbClr val="FFFF00"/>
                </a:highlight>
                <a:latin typeface="Arial" panose="020B0604020202020204" pitchFamily="34" charset="0"/>
                <a:cs typeface="Arial" panose="020B0604020202020204" pitchFamily="34" charset="0"/>
              </a:rPr>
              <a:t>He judges us debased;</a:t>
            </a:r>
            <a:r>
              <a:rPr lang="en-US" sz="2400" b="1" dirty="0">
                <a:solidFill>
                  <a:schemeClr val="bg1"/>
                </a:solidFill>
                <a:latin typeface="Arial" panose="020B0604020202020204" pitchFamily="34" charset="0"/>
                <a:cs typeface="Arial" panose="020B0604020202020204" pitchFamily="34" charset="0"/>
              </a:rPr>
              <a:t> he holds aloof from our paths </a:t>
            </a:r>
            <a:r>
              <a:rPr lang="en-US" sz="2400" b="1" dirty="0">
                <a:highlight>
                  <a:srgbClr val="FFFF00"/>
                </a:highlight>
                <a:latin typeface="Arial" panose="020B0604020202020204" pitchFamily="34" charset="0"/>
                <a:cs typeface="Arial" panose="020B0604020202020204" pitchFamily="34" charset="0"/>
              </a:rPr>
              <a:t>as from things impure. He calls blest the destiny of the just and </a:t>
            </a:r>
            <a:r>
              <a:rPr lang="en-US" sz="2400" b="1" dirty="0">
                <a:solidFill>
                  <a:schemeClr val="bg1"/>
                </a:solidFill>
                <a:highlight>
                  <a:srgbClr val="800080"/>
                </a:highlight>
                <a:latin typeface="Arial" panose="020B0604020202020204" pitchFamily="34" charset="0"/>
                <a:cs typeface="Arial" panose="020B0604020202020204" pitchFamily="34" charset="0"/>
              </a:rPr>
              <a:t>boasts that God is his Father. </a:t>
            </a:r>
            <a:br>
              <a:rPr lang="en-US" sz="2400" b="1" dirty="0">
                <a:latin typeface="Arial" panose="020B0604020202020204" pitchFamily="34" charset="0"/>
                <a:cs typeface="Arial" panose="020B0604020202020204" pitchFamily="34" charset="0"/>
              </a:rPr>
            </a:br>
            <a:r>
              <a:rPr lang="en-US" sz="2400" b="1" dirty="0">
                <a:solidFill>
                  <a:schemeClr val="bg1"/>
                </a:solidFill>
                <a:latin typeface="Arial" panose="020B0604020202020204" pitchFamily="34" charset="0"/>
                <a:cs typeface="Arial" panose="020B0604020202020204" pitchFamily="34" charset="0"/>
              </a:rPr>
              <a:t>Let us see whether his words be true; let us find out what will happen to him. </a:t>
            </a:r>
            <a:r>
              <a:rPr lang="en-US" sz="2400" b="1" dirty="0">
                <a:solidFill>
                  <a:schemeClr val="bg1"/>
                </a:solidFill>
                <a:highlight>
                  <a:srgbClr val="800080"/>
                </a:highlight>
                <a:latin typeface="Arial" panose="020B0604020202020204" pitchFamily="34" charset="0"/>
                <a:cs typeface="Arial" panose="020B0604020202020204" pitchFamily="34" charset="0"/>
              </a:rPr>
              <a:t>For </a:t>
            </a:r>
            <a:br>
              <a:rPr lang="en-US" sz="2400" b="1" dirty="0">
                <a:latin typeface="Arial" panose="020B0604020202020204" pitchFamily="34" charset="0"/>
                <a:cs typeface="Arial" panose="020B0604020202020204" pitchFamily="34" charset="0"/>
              </a:rPr>
            </a:br>
            <a:r>
              <a:rPr lang="en-US" sz="2400" b="1" dirty="0">
                <a:solidFill>
                  <a:schemeClr val="bg1"/>
                </a:solidFill>
                <a:highlight>
                  <a:srgbClr val="800080"/>
                </a:highlight>
                <a:latin typeface="Arial" panose="020B0604020202020204" pitchFamily="34" charset="0"/>
                <a:cs typeface="Arial" panose="020B0604020202020204" pitchFamily="34" charset="0"/>
              </a:rPr>
              <a:t>if the just one be the son of God, he will defend him and deliver him from the hand of his foes.</a:t>
            </a:r>
            <a:r>
              <a:rPr lang="en-US" sz="2400" b="1" dirty="0">
                <a:latin typeface="Arial" panose="020B0604020202020204" pitchFamily="34" charset="0"/>
                <a:cs typeface="Arial" panose="020B0604020202020204" pitchFamily="34" charset="0"/>
              </a:rPr>
              <a:t> </a:t>
            </a:r>
            <a:r>
              <a:rPr lang="en-US" sz="2400" b="1" dirty="0">
                <a:highlight>
                  <a:srgbClr val="FFFF00"/>
                </a:highlight>
                <a:latin typeface="Arial" panose="020B0604020202020204" pitchFamily="34" charset="0"/>
                <a:cs typeface="Arial" panose="020B0604020202020204" pitchFamily="34" charset="0"/>
              </a:rPr>
              <a:t>With revilement and torture let us put him to the test that we may have </a:t>
            </a:r>
            <a:r>
              <a:rPr lang="en-US" sz="2400" b="1" dirty="0">
                <a:latin typeface="Arial" panose="020B0604020202020204" pitchFamily="34" charset="0"/>
                <a:cs typeface="Arial" panose="020B0604020202020204" pitchFamily="34" charset="0"/>
              </a:rPr>
              <a:t> </a:t>
            </a:r>
          </a:p>
        </p:txBody>
      </p:sp>
      <p:pic>
        <p:nvPicPr>
          <p:cNvPr id="6147" name="Picture 4">
            <a:extLst>
              <a:ext uri="{FF2B5EF4-FFF2-40B4-BE49-F238E27FC236}">
                <a16:creationId xmlns:a16="http://schemas.microsoft.com/office/drawing/2014/main" id="{5098E0D8-FAD5-6FC8-0509-D42EF570D5F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26254"/>
          <a:stretch>
            <a:fillRect/>
          </a:stretch>
        </p:blipFill>
        <p:spPr bwMode="auto">
          <a:xfrm>
            <a:off x="-20638" y="3367088"/>
            <a:ext cx="3854451" cy="347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8B138F28-63C7-ADFA-2C4D-2BD137783821}"/>
              </a:ext>
            </a:extLst>
          </p:cNvPr>
          <p:cNvSpPr txBox="1"/>
          <p:nvPr/>
        </p:nvSpPr>
        <p:spPr>
          <a:xfrm>
            <a:off x="3858126" y="3331605"/>
            <a:ext cx="8333874" cy="3416320"/>
          </a:xfrm>
          <a:prstGeom prst="rect">
            <a:avLst/>
          </a:prstGeom>
          <a:noFill/>
        </p:spPr>
        <p:txBody>
          <a:bodyPr>
            <a:spAutoFit/>
          </a:bodyPr>
          <a:lstStyle/>
          <a:p>
            <a:pPr>
              <a:defRPr/>
            </a:pPr>
            <a:r>
              <a:rPr lang="en-US" b="1" dirty="0">
                <a:highlight>
                  <a:srgbClr val="FFFF00"/>
                </a:highlight>
                <a:latin typeface="Arial" panose="020B0604020202020204" pitchFamily="34" charset="0"/>
                <a:cs typeface="Arial" panose="020B0604020202020204" pitchFamily="34" charset="0"/>
              </a:rPr>
              <a:t>proof of his gentleness and try his patience.</a:t>
            </a:r>
            <a:r>
              <a:rPr lang="en-US" b="1" dirty="0">
                <a:latin typeface="Arial" panose="020B0604020202020204" pitchFamily="34" charset="0"/>
                <a:cs typeface="Arial" panose="020B0604020202020204" pitchFamily="34" charset="0"/>
              </a:rPr>
              <a:t> </a:t>
            </a:r>
            <a:br>
              <a:rPr lang="en-US" b="1" dirty="0">
                <a:latin typeface="Arial" panose="020B0604020202020204" pitchFamily="34" charset="0"/>
                <a:cs typeface="Arial" panose="020B0604020202020204" pitchFamily="34" charset="0"/>
              </a:rPr>
            </a:br>
            <a:r>
              <a:rPr lang="en-US" b="1" dirty="0">
                <a:highlight>
                  <a:srgbClr val="FFFF00"/>
                </a:highlight>
                <a:latin typeface="Arial" panose="020B0604020202020204" pitchFamily="34" charset="0"/>
                <a:cs typeface="Arial" panose="020B0604020202020204" pitchFamily="34" charset="0"/>
              </a:rPr>
              <a:t>Let us condemn him to a shameful death;</a:t>
            </a:r>
            <a:r>
              <a:rPr lang="en-US" b="1" dirty="0">
                <a:latin typeface="Arial" panose="020B0604020202020204" pitchFamily="34" charset="0"/>
                <a:cs typeface="Arial" panose="020B0604020202020204" pitchFamily="34" charset="0"/>
              </a:rPr>
              <a:t> </a:t>
            </a:r>
            <a:br>
              <a:rPr lang="en-US" b="1" dirty="0">
                <a:latin typeface="Arial" panose="020B0604020202020204" pitchFamily="34" charset="0"/>
                <a:cs typeface="Arial" panose="020B0604020202020204" pitchFamily="34" charset="0"/>
              </a:rPr>
            </a:br>
            <a:r>
              <a:rPr lang="en-US" b="1" dirty="0">
                <a:highlight>
                  <a:srgbClr val="FFFF00"/>
                </a:highlight>
                <a:latin typeface="Arial" panose="020B0604020202020204" pitchFamily="34" charset="0"/>
                <a:cs typeface="Arial" panose="020B0604020202020204" pitchFamily="34" charset="0"/>
              </a:rPr>
              <a:t>for according to his own words, God will take care </a:t>
            </a:r>
            <a:br>
              <a:rPr lang="en-US" b="1" dirty="0">
                <a:highlight>
                  <a:srgbClr val="FFFF00"/>
                </a:highlight>
                <a:latin typeface="Arial" panose="020B0604020202020204" pitchFamily="34" charset="0"/>
                <a:cs typeface="Arial" panose="020B0604020202020204" pitchFamily="34" charset="0"/>
              </a:rPr>
            </a:br>
            <a:r>
              <a:rPr lang="en-US" b="1" dirty="0">
                <a:highlight>
                  <a:srgbClr val="FFFF00"/>
                </a:highlight>
                <a:latin typeface="Arial" panose="020B0604020202020204" pitchFamily="34" charset="0"/>
                <a:cs typeface="Arial" panose="020B0604020202020204" pitchFamily="34" charset="0"/>
              </a:rPr>
              <a:t>of him.</a:t>
            </a:r>
            <a:r>
              <a:rPr lang="en-US" b="1" dirty="0">
                <a:solidFill>
                  <a:schemeClr val="bg1"/>
                </a:solidFill>
                <a:latin typeface="Arial" panose="020B0604020202020204" pitchFamily="34" charset="0"/>
                <a:cs typeface="Arial" panose="020B0604020202020204" pitchFamily="34" charset="0"/>
              </a:rPr>
              <a:t>“ These were their thoughts, </a:t>
            </a:r>
            <a:r>
              <a:rPr lang="en-US" b="1" dirty="0">
                <a:solidFill>
                  <a:schemeClr val="bg1"/>
                </a:solidFill>
                <a:highlight>
                  <a:srgbClr val="808000"/>
                </a:highlight>
                <a:latin typeface="Arial" panose="020B0604020202020204" pitchFamily="34" charset="0"/>
                <a:cs typeface="Arial" panose="020B0604020202020204" pitchFamily="34" charset="0"/>
              </a:rPr>
              <a:t>but they erred;</a:t>
            </a:r>
            <a:r>
              <a:rPr lang="en-US" b="1" dirty="0">
                <a:solidFill>
                  <a:schemeClr val="bg1"/>
                </a:solidFill>
                <a:latin typeface="Arial" panose="020B0604020202020204" pitchFamily="34" charset="0"/>
                <a:cs typeface="Arial" panose="020B0604020202020204" pitchFamily="34" charset="0"/>
              </a:rPr>
              <a:t> </a:t>
            </a:r>
            <a:br>
              <a:rPr lang="en-US" b="1" dirty="0">
                <a:latin typeface="Arial" panose="020B0604020202020204" pitchFamily="34" charset="0"/>
                <a:cs typeface="Arial" panose="020B0604020202020204" pitchFamily="34" charset="0"/>
              </a:rPr>
            </a:br>
            <a:r>
              <a:rPr lang="en-US" b="1" dirty="0">
                <a:solidFill>
                  <a:schemeClr val="bg1"/>
                </a:solidFill>
                <a:latin typeface="Arial" panose="020B0604020202020204" pitchFamily="34" charset="0"/>
                <a:cs typeface="Arial" panose="020B0604020202020204" pitchFamily="34" charset="0"/>
              </a:rPr>
              <a:t>for their wickedness blinded them, And</a:t>
            </a:r>
            <a:r>
              <a:rPr lang="en-US" b="1" dirty="0">
                <a:latin typeface="Arial" panose="020B0604020202020204" pitchFamily="34" charset="0"/>
                <a:cs typeface="Arial" panose="020B0604020202020204" pitchFamily="34" charset="0"/>
              </a:rPr>
              <a:t> </a:t>
            </a:r>
            <a:r>
              <a:rPr lang="en-US" b="1" dirty="0">
                <a:solidFill>
                  <a:schemeClr val="bg1"/>
                </a:solidFill>
                <a:highlight>
                  <a:srgbClr val="808000"/>
                </a:highlight>
                <a:latin typeface="Arial" panose="020B0604020202020204" pitchFamily="34" charset="0"/>
                <a:cs typeface="Arial" panose="020B0604020202020204" pitchFamily="34" charset="0"/>
              </a:rPr>
              <a:t>they knew not the hidden counsels of God;</a:t>
            </a:r>
            <a:r>
              <a:rPr lang="en-US" b="1" dirty="0">
                <a:highlight>
                  <a:srgbClr val="808000"/>
                </a:highlight>
                <a:latin typeface="Arial" panose="020B0604020202020204" pitchFamily="34" charset="0"/>
                <a:cs typeface="Arial" panose="020B0604020202020204" pitchFamily="34" charset="0"/>
              </a:rPr>
              <a:t> </a:t>
            </a:r>
            <a:r>
              <a:rPr lang="en-US" b="1" dirty="0">
                <a:solidFill>
                  <a:schemeClr val="bg1"/>
                </a:solidFill>
                <a:highlight>
                  <a:srgbClr val="808000"/>
                </a:highlight>
                <a:latin typeface="Arial" panose="020B0604020202020204" pitchFamily="34" charset="0"/>
                <a:cs typeface="Arial" panose="020B0604020202020204" pitchFamily="34" charset="0"/>
              </a:rPr>
              <a:t>neither did they count on a recompense of holiness nor discern the innocent souls' reward.</a:t>
            </a:r>
            <a:r>
              <a:rPr lang="en-US" b="1" dirty="0">
                <a:latin typeface="Arial" panose="020B0604020202020204" pitchFamily="34" charset="0"/>
                <a:cs typeface="Arial" panose="020B0604020202020204" pitchFamily="34" charset="0"/>
              </a:rPr>
              <a:t> </a:t>
            </a:r>
            <a:r>
              <a:rPr lang="en-US" b="1" dirty="0">
                <a:solidFill>
                  <a:schemeClr val="bg1"/>
                </a:solidFill>
                <a:highlight>
                  <a:srgbClr val="800080"/>
                </a:highlight>
                <a:latin typeface="Arial" panose="020B0604020202020204" pitchFamily="34" charset="0"/>
                <a:cs typeface="Arial" panose="020B0604020202020204" pitchFamily="34" charset="0"/>
              </a:rPr>
              <a:t>For God formed man to be imperishable;</a:t>
            </a:r>
            <a:r>
              <a:rPr lang="en-US" b="1" dirty="0">
                <a:highlight>
                  <a:srgbClr val="800080"/>
                </a:highlight>
                <a:latin typeface="Arial" panose="020B0604020202020204" pitchFamily="34" charset="0"/>
                <a:cs typeface="Arial" panose="020B0604020202020204" pitchFamily="34" charset="0"/>
              </a:rPr>
              <a:t> </a:t>
            </a:r>
            <a:r>
              <a:rPr lang="en-US" b="1" dirty="0">
                <a:solidFill>
                  <a:schemeClr val="bg1"/>
                </a:solidFill>
                <a:highlight>
                  <a:srgbClr val="800080"/>
                </a:highlight>
                <a:latin typeface="Arial" panose="020B0604020202020204" pitchFamily="34" charset="0"/>
                <a:cs typeface="Arial" panose="020B0604020202020204" pitchFamily="34" charset="0"/>
              </a:rPr>
              <a:t>the</a:t>
            </a:r>
            <a:r>
              <a:rPr lang="en-US" b="1" dirty="0">
                <a:latin typeface="Arial" panose="020B0604020202020204" pitchFamily="34" charset="0"/>
                <a:cs typeface="Arial" panose="020B0604020202020204" pitchFamily="34" charset="0"/>
              </a:rPr>
              <a:t> </a:t>
            </a:r>
            <a:r>
              <a:rPr lang="en-US" b="1" dirty="0">
                <a:solidFill>
                  <a:schemeClr val="bg1"/>
                </a:solidFill>
                <a:highlight>
                  <a:srgbClr val="800080"/>
                </a:highlight>
                <a:latin typeface="Arial" panose="020B0604020202020204" pitchFamily="34" charset="0"/>
                <a:cs typeface="Arial" panose="020B0604020202020204" pitchFamily="34" charset="0"/>
              </a:rPr>
              <a:t>image of his own nature he made him.</a:t>
            </a:r>
            <a:endParaRPr lang="en-US" dirty="0">
              <a:solidFill>
                <a:schemeClr val="bg1"/>
              </a:solidFill>
              <a:highlight>
                <a:srgbClr val="800080"/>
              </a:highlight>
            </a:endParaRPr>
          </a:p>
        </p:txBody>
      </p:sp>
      <p:sp>
        <p:nvSpPr>
          <p:cNvPr id="7" name="TextBox 6">
            <a:extLst>
              <a:ext uri="{FF2B5EF4-FFF2-40B4-BE49-F238E27FC236}">
                <a16:creationId xmlns:a16="http://schemas.microsoft.com/office/drawing/2014/main" id="{8353496C-7A6B-E621-B4EC-D253ADC0AAAD}"/>
              </a:ext>
            </a:extLst>
          </p:cNvPr>
          <p:cNvSpPr txBox="1"/>
          <p:nvPr/>
        </p:nvSpPr>
        <p:spPr>
          <a:xfrm>
            <a:off x="9452811" y="6320135"/>
            <a:ext cx="2815389" cy="461665"/>
          </a:xfrm>
          <a:prstGeom prst="rect">
            <a:avLst/>
          </a:prstGeom>
          <a:noFill/>
        </p:spPr>
        <p:txBody>
          <a:bodyPr>
            <a:spAutoFit/>
          </a:bodyPr>
          <a:lstStyle/>
          <a:p>
            <a:pPr>
              <a:defRPr/>
            </a:pPr>
            <a:r>
              <a:rPr lang="en-US" b="1" dirty="0">
                <a:latin typeface="Arial" panose="020B0604020202020204" pitchFamily="34" charset="0"/>
                <a:cs typeface="Arial" panose="020B0604020202020204" pitchFamily="34" charset="0"/>
              </a:rPr>
              <a:t> </a:t>
            </a:r>
            <a:r>
              <a:rPr lang="en-US" b="1" dirty="0">
                <a:solidFill>
                  <a:schemeClr val="bg1"/>
                </a:solidFill>
                <a:highlight>
                  <a:srgbClr val="800080"/>
                </a:highlight>
                <a:latin typeface="Arial" panose="020B0604020202020204" pitchFamily="34" charset="0"/>
                <a:cs typeface="Arial" panose="020B0604020202020204" pitchFamily="34" charset="0"/>
              </a:rPr>
              <a:t>(Wisdom 2:12-23)</a:t>
            </a:r>
            <a:endParaRPr lang="en-US" dirty="0">
              <a:solidFill>
                <a:schemeClr val="bg1"/>
              </a:solidFill>
              <a:highlight>
                <a:srgbClr val="800080"/>
              </a:highlight>
            </a:endParaRPr>
          </a:p>
        </p:txBody>
      </p:sp>
      <p:sp>
        <p:nvSpPr>
          <p:cNvPr id="6150" name="TextBox 8">
            <a:extLst>
              <a:ext uri="{FF2B5EF4-FFF2-40B4-BE49-F238E27FC236}">
                <a16:creationId xmlns:a16="http://schemas.microsoft.com/office/drawing/2014/main" id="{6C6B0F8D-C247-3EB0-4730-85E4A1F6D0F1}"/>
              </a:ext>
            </a:extLst>
          </p:cNvPr>
          <p:cNvSpPr txBox="1">
            <a:spLocks noChangeArrowheads="1"/>
          </p:cNvSpPr>
          <p:nvPr/>
        </p:nvSpPr>
        <p:spPr bwMode="auto">
          <a:xfrm>
            <a:off x="9310688" y="6243638"/>
            <a:ext cx="2841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ptos" panose="020B00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9pPr>
          </a:lstStyle>
          <a:p>
            <a:pPr>
              <a:lnSpc>
                <a:spcPct val="100000"/>
              </a:lnSpc>
              <a:spcBef>
                <a:spcPct val="0"/>
              </a:spcBef>
              <a:buFontTx/>
              <a:buNone/>
            </a:pPr>
            <a:r>
              <a:rPr lang="en-US" altLang="en-US" sz="2400" b="1">
                <a:solidFill>
                  <a:srgbClr val="FFC000"/>
                </a:solidFill>
                <a:latin typeface="Arial" panose="020B0604020202020204" pitchFamily="34" charset="0"/>
                <a:cs typeface="Arial" panose="020B0604020202020204" pitchFamily="34" charset="0"/>
              </a:rPr>
              <a:t>+</a:t>
            </a:r>
            <a:endParaRPr lang="en-US" altLang="en-US" sz="2400">
              <a:latin typeface="Times New Roman" panose="02020603050405020304" pitchFamily="18" charset="0"/>
            </a:endParaRPr>
          </a:p>
        </p:txBody>
      </p:sp>
      <p:pic>
        <p:nvPicPr>
          <p:cNvPr id="4" name="5CA73912.wav">
            <a:hlinkClick r:id="" action="ppaction://media"/>
            <a:extLst>
              <a:ext uri="{FF2B5EF4-FFF2-40B4-BE49-F238E27FC236}">
                <a16:creationId xmlns:a16="http://schemas.microsoft.com/office/drawing/2014/main" id="{B06652B7-596E-69A5-BE6F-C953166ACEF2}"/>
              </a:ext>
            </a:extLst>
          </p:cNvPr>
          <p:cNvPicPr>
            <a:picLocks noChangeAspect="1"/>
          </p:cNvPicPr>
          <p:nvPr>
            <a:audioFile r:link="rId3"/>
            <p:extLst>
              <p:ext uri="{DAA4B4D4-6D71-4841-9C94-3DE7FCFB9230}">
                <p14:media xmlns:p14="http://schemas.microsoft.com/office/powerpoint/2010/main" r:embed="rId2"/>
              </p:ext>
            </p:extLst>
          </p:nvPr>
        </p:nvPicPr>
        <p:blipFill>
          <a:blip r:embed="rId7">
            <a:extLst>
              <a:ext uri="{28A0092B-C50C-407E-A947-70E740481C1C}">
                <a14:useLocalDpi xmlns:a14="http://schemas.microsoft.com/office/drawing/2010/main" val="0"/>
              </a:ext>
            </a:extLst>
          </a:blip>
          <a:srcRect/>
          <a:stretch>
            <a:fillRect/>
          </a:stretch>
        </p:blipFill>
        <p:spPr bwMode="auto">
          <a:xfrm>
            <a:off x="11552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advTm="117733"/>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F35B4D0C-A9DB-9BE9-9D9D-00CE4651A5AB}"/>
              </a:ext>
            </a:extLst>
          </p:cNvPr>
          <p:cNvSpPr>
            <a:spLocks noGrp="1" noChangeArrowheads="1"/>
          </p:cNvSpPr>
          <p:nvPr>
            <p:ph type="ctrTitle"/>
          </p:nvPr>
        </p:nvSpPr>
        <p:spPr>
          <a:xfrm>
            <a:off x="2514600" y="9525"/>
            <a:ext cx="7772400" cy="1143000"/>
          </a:xfrm>
        </p:spPr>
        <p:txBody>
          <a:bodyPr/>
          <a:lstStyle/>
          <a:p>
            <a:pPr eaLnBrk="1" hangingPunct="1"/>
            <a:r>
              <a:rPr lang="en-US" altLang="en-US" b="1">
                <a:solidFill>
                  <a:schemeClr val="bg1"/>
                </a:solidFill>
                <a:latin typeface="Arial" panose="020B0604020202020204" pitchFamily="34" charset="0"/>
                <a:cs typeface="Arial" panose="020B0604020202020204" pitchFamily="34" charset="0"/>
              </a:rPr>
              <a:t>John 13:1-20</a:t>
            </a:r>
          </a:p>
        </p:txBody>
      </p:sp>
      <p:pic>
        <p:nvPicPr>
          <p:cNvPr id="7171" name="Picture 1">
            <a:extLst>
              <a:ext uri="{FF2B5EF4-FFF2-40B4-BE49-F238E27FC236}">
                <a16:creationId xmlns:a16="http://schemas.microsoft.com/office/drawing/2014/main" id="{4B657A36-C8F9-0BFB-FFB1-2A8D27EB40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7582"/>
          <a:stretch>
            <a:fillRect/>
          </a:stretch>
        </p:blipFill>
        <p:spPr bwMode="auto">
          <a:xfrm>
            <a:off x="0" y="1152525"/>
            <a:ext cx="12192000" cy="573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3E9D3928.wav">
            <a:hlinkClick r:id="" action="ppaction://media"/>
            <a:extLst>
              <a:ext uri="{FF2B5EF4-FFF2-40B4-BE49-F238E27FC236}">
                <a16:creationId xmlns:a16="http://schemas.microsoft.com/office/drawing/2014/main" id="{818FA44F-1636-03A7-6CFF-0681D12991F7}"/>
              </a:ext>
            </a:extLst>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11552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3937"/>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194" name="Picture 4">
            <a:extLst>
              <a:ext uri="{FF2B5EF4-FFF2-40B4-BE49-F238E27FC236}">
                <a16:creationId xmlns:a16="http://schemas.microsoft.com/office/drawing/2014/main" id="{8B62783D-E960-204C-B32A-EBA8723FFA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20583"/>
          <a:stretch>
            <a:fillRect/>
          </a:stretch>
        </p:blipFill>
        <p:spPr bwMode="auto">
          <a:xfrm>
            <a:off x="6172200" y="4648200"/>
            <a:ext cx="3100388" cy="21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5">
            <a:extLst>
              <a:ext uri="{FF2B5EF4-FFF2-40B4-BE49-F238E27FC236}">
                <a16:creationId xmlns:a16="http://schemas.microsoft.com/office/drawing/2014/main" id="{1D4DBD98-F8F7-9712-3EBB-B715818326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17813" y="3810000"/>
            <a:ext cx="3963987"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Rectangle 2">
            <a:extLst>
              <a:ext uri="{FF2B5EF4-FFF2-40B4-BE49-F238E27FC236}">
                <a16:creationId xmlns:a16="http://schemas.microsoft.com/office/drawing/2014/main" id="{4C452B44-E1AF-CBAD-DD39-C1BFDDEBB995}"/>
              </a:ext>
            </a:extLst>
          </p:cNvPr>
          <p:cNvSpPr>
            <a:spLocks noGrp="1" noChangeArrowheads="1"/>
          </p:cNvSpPr>
          <p:nvPr>
            <p:ph type="title"/>
          </p:nvPr>
        </p:nvSpPr>
        <p:spPr>
          <a:xfrm>
            <a:off x="0" y="23813"/>
            <a:ext cx="12192000" cy="1325562"/>
          </a:xfrm>
        </p:spPr>
        <p:txBody>
          <a:bodyPr/>
          <a:lstStyle/>
          <a:p>
            <a:pPr algn="ctr" eaLnBrk="1" hangingPunct="1"/>
            <a:r>
              <a:rPr lang="en-US" altLang="en-US" b="1">
                <a:solidFill>
                  <a:schemeClr val="bg1"/>
                </a:solidFill>
                <a:latin typeface="Arial" panose="020B0604020202020204" pitchFamily="34" charset="0"/>
                <a:cs typeface="Arial" panose="020B0604020202020204" pitchFamily="34" charset="0"/>
              </a:rPr>
              <a:t>Book of Glory</a:t>
            </a:r>
          </a:p>
        </p:txBody>
      </p:sp>
      <p:sp>
        <p:nvSpPr>
          <p:cNvPr id="8197" name="Rectangle 3">
            <a:extLst>
              <a:ext uri="{FF2B5EF4-FFF2-40B4-BE49-F238E27FC236}">
                <a16:creationId xmlns:a16="http://schemas.microsoft.com/office/drawing/2014/main" id="{F7C02F2F-0796-061C-A1AE-45F9F6C90BEE}"/>
              </a:ext>
            </a:extLst>
          </p:cNvPr>
          <p:cNvSpPr>
            <a:spLocks noGrp="1" noChangeArrowheads="1"/>
          </p:cNvSpPr>
          <p:nvPr>
            <p:ph idx="1"/>
          </p:nvPr>
        </p:nvSpPr>
        <p:spPr>
          <a:xfrm>
            <a:off x="36513" y="1014413"/>
            <a:ext cx="8534400" cy="4114800"/>
          </a:xfrm>
        </p:spPr>
        <p:txBody>
          <a:bodyPr/>
          <a:lstStyle/>
          <a:p>
            <a:pPr eaLnBrk="1" hangingPunct="1"/>
            <a:r>
              <a:rPr lang="en-US" altLang="en-US" b="1">
                <a:solidFill>
                  <a:schemeClr val="bg1"/>
                </a:solidFill>
                <a:latin typeface="Arial" panose="020B0604020202020204" pitchFamily="34" charset="0"/>
                <a:cs typeface="Arial" panose="020B0604020202020204" pitchFamily="34" charset="0"/>
              </a:rPr>
              <a:t>Chapters 1-12 were the Book of signs</a:t>
            </a:r>
          </a:p>
          <a:p>
            <a:pPr lvl="1" eaLnBrk="1" hangingPunct="1"/>
            <a:r>
              <a:rPr lang="en-US" altLang="en-US" b="1">
                <a:solidFill>
                  <a:schemeClr val="bg1"/>
                </a:solidFill>
                <a:latin typeface="Arial" panose="020B0604020202020204" pitchFamily="34" charset="0"/>
                <a:cs typeface="Arial" panose="020B0604020202020204" pitchFamily="34" charset="0"/>
              </a:rPr>
              <a:t>Public ministry</a:t>
            </a:r>
          </a:p>
          <a:p>
            <a:pPr lvl="1" eaLnBrk="1" hangingPunct="1"/>
            <a:r>
              <a:rPr lang="en-US" altLang="en-US" b="1">
                <a:solidFill>
                  <a:schemeClr val="bg1"/>
                </a:solidFill>
                <a:latin typeface="Arial" panose="020B0604020202020204" pitchFamily="34" charset="0"/>
                <a:cs typeface="Arial" panose="020B0604020202020204" pitchFamily="34" charset="0"/>
              </a:rPr>
              <a:t>Revelatory signs and miracles </a:t>
            </a:r>
          </a:p>
          <a:p>
            <a:pPr eaLnBrk="1" hangingPunct="1"/>
            <a:r>
              <a:rPr lang="en-US" altLang="en-US" b="1">
                <a:solidFill>
                  <a:schemeClr val="bg1"/>
                </a:solidFill>
                <a:latin typeface="Arial" panose="020B0604020202020204" pitchFamily="34" charset="0"/>
                <a:cs typeface="Arial" panose="020B0604020202020204" pitchFamily="34" charset="0"/>
              </a:rPr>
              <a:t>Chapter 13 begins a new theme in the Gospel</a:t>
            </a:r>
          </a:p>
          <a:p>
            <a:pPr lvl="2" eaLnBrk="1" hangingPunct="1"/>
            <a:r>
              <a:rPr lang="en-US" altLang="en-US" sz="2400" b="1">
                <a:solidFill>
                  <a:srgbClr val="FFFF00"/>
                </a:solidFill>
                <a:latin typeface="Arial" panose="020B0604020202020204" pitchFamily="34" charset="0"/>
                <a:cs typeface="Arial" panose="020B0604020202020204" pitchFamily="34" charset="0"/>
              </a:rPr>
              <a:t>Theme of glorification</a:t>
            </a:r>
          </a:p>
          <a:p>
            <a:pPr lvl="1" eaLnBrk="1" hangingPunct="1"/>
            <a:r>
              <a:rPr lang="en-US" altLang="en-US" b="1">
                <a:solidFill>
                  <a:schemeClr val="bg1"/>
                </a:solidFill>
                <a:latin typeface="Arial" panose="020B0604020202020204" pitchFamily="34" charset="0"/>
                <a:cs typeface="Arial" panose="020B0604020202020204" pitchFamily="34" charset="0"/>
              </a:rPr>
              <a:t>Chapters 13-17 are farewell discourses</a:t>
            </a:r>
          </a:p>
          <a:p>
            <a:pPr lvl="1" eaLnBrk="1" hangingPunct="1"/>
            <a:r>
              <a:rPr lang="en-US" altLang="en-US" b="1">
                <a:solidFill>
                  <a:schemeClr val="bg1"/>
                </a:solidFill>
                <a:latin typeface="Arial" panose="020B0604020202020204" pitchFamily="34" charset="0"/>
                <a:cs typeface="Arial" panose="020B0604020202020204" pitchFamily="34" charset="0"/>
              </a:rPr>
              <a:t>Chapters 18-19 are the Passion</a:t>
            </a:r>
          </a:p>
          <a:p>
            <a:pPr lvl="1" eaLnBrk="1" hangingPunct="1"/>
            <a:r>
              <a:rPr lang="en-US" altLang="en-US" b="1">
                <a:solidFill>
                  <a:schemeClr val="bg1"/>
                </a:solidFill>
                <a:latin typeface="Arial" panose="020B0604020202020204" pitchFamily="34" charset="0"/>
                <a:cs typeface="Arial" panose="020B0604020202020204" pitchFamily="34" charset="0"/>
              </a:rPr>
              <a:t>Chapter 20 is the Resurrection</a:t>
            </a:r>
          </a:p>
          <a:p>
            <a:pPr lvl="1" eaLnBrk="1" hangingPunct="1"/>
            <a:r>
              <a:rPr lang="en-US" altLang="en-US" b="1">
                <a:solidFill>
                  <a:schemeClr val="bg1"/>
                </a:solidFill>
                <a:latin typeface="Arial" panose="020B0604020202020204" pitchFamily="34" charset="0"/>
                <a:cs typeface="Arial" panose="020B0604020202020204" pitchFamily="34" charset="0"/>
              </a:rPr>
              <a:t>Chapter 21 is the Epilogue</a:t>
            </a:r>
          </a:p>
          <a:p>
            <a:pPr eaLnBrk="1" hangingPunct="1"/>
            <a:endParaRPr lang="en-US" altLang="en-US" b="1">
              <a:solidFill>
                <a:schemeClr val="bg1"/>
              </a:solidFill>
              <a:latin typeface="Arial" panose="020B0604020202020204" pitchFamily="34" charset="0"/>
              <a:cs typeface="Arial" panose="020B0604020202020204" pitchFamily="34" charset="0"/>
            </a:endParaRPr>
          </a:p>
        </p:txBody>
      </p:sp>
      <p:pic>
        <p:nvPicPr>
          <p:cNvPr id="8198" name="Picture 2">
            <a:extLst>
              <a:ext uri="{FF2B5EF4-FFF2-40B4-BE49-F238E27FC236}">
                <a16:creationId xmlns:a16="http://schemas.microsoft.com/office/drawing/2014/main" id="{CBB33559-A7DA-8601-9CF9-2744394BBE7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50350" y="23813"/>
            <a:ext cx="305435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3">
            <a:extLst>
              <a:ext uri="{FF2B5EF4-FFF2-40B4-BE49-F238E27FC236}">
                <a16:creationId xmlns:a16="http://schemas.microsoft.com/office/drawing/2014/main" id="{5DEF7AE2-CD1B-0CD5-B7E8-E7D46F313FD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10390" r="23523"/>
          <a:stretch>
            <a:fillRect/>
          </a:stretch>
        </p:blipFill>
        <p:spPr bwMode="auto">
          <a:xfrm>
            <a:off x="9272588" y="3095625"/>
            <a:ext cx="28956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0" name="Picture 6">
            <a:extLst>
              <a:ext uri="{FF2B5EF4-FFF2-40B4-BE49-F238E27FC236}">
                <a16:creationId xmlns:a16="http://schemas.microsoft.com/office/drawing/2014/main" id="{A04B3DD1-2007-E70B-A82B-018229C6BF5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325" y="3810000"/>
            <a:ext cx="5492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Arrow: Right 7">
            <a:extLst>
              <a:ext uri="{FF2B5EF4-FFF2-40B4-BE49-F238E27FC236}">
                <a16:creationId xmlns:a16="http://schemas.microsoft.com/office/drawing/2014/main" id="{A5D7FBFD-0483-D413-22EB-D6247B49458F}"/>
              </a:ext>
            </a:extLst>
          </p:cNvPr>
          <p:cNvSpPr/>
          <p:nvPr/>
        </p:nvSpPr>
        <p:spPr>
          <a:xfrm>
            <a:off x="1676400" y="5329238"/>
            <a:ext cx="457200" cy="228600"/>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TextBox 8">
            <a:extLst>
              <a:ext uri="{FF2B5EF4-FFF2-40B4-BE49-F238E27FC236}">
                <a16:creationId xmlns:a16="http://schemas.microsoft.com/office/drawing/2014/main" id="{169BE025-C36B-23AC-54ED-6CCDAA2133A9}"/>
              </a:ext>
            </a:extLst>
          </p:cNvPr>
          <p:cNvSpPr txBox="1">
            <a:spLocks noChangeArrowheads="1"/>
          </p:cNvSpPr>
          <p:nvPr/>
        </p:nvSpPr>
        <p:spPr bwMode="auto">
          <a:xfrm>
            <a:off x="23813" y="5557838"/>
            <a:ext cx="5767387"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ptos" panose="020B00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9pPr>
          </a:lstStyle>
          <a:p>
            <a:pPr>
              <a:lnSpc>
                <a:spcPct val="100000"/>
              </a:lnSpc>
              <a:spcBef>
                <a:spcPct val="0"/>
              </a:spcBef>
              <a:buFontTx/>
              <a:buNone/>
            </a:pPr>
            <a:r>
              <a:rPr lang="en-US" altLang="en-US" sz="2400" b="1">
                <a:solidFill>
                  <a:srgbClr val="FFFF00"/>
                </a:solidFill>
                <a:latin typeface="Arial" panose="020B0604020202020204" pitchFamily="34" charset="0"/>
                <a:cs typeface="Arial" panose="020B0604020202020204" pitchFamily="34" charset="0"/>
              </a:rPr>
              <a:t>When angel opened Jesus’ tomb, soldiers were present, ladies came to anoint Jesus’ body, and tomb empty</a:t>
            </a:r>
          </a:p>
        </p:txBody>
      </p:sp>
      <p:pic>
        <p:nvPicPr>
          <p:cNvPr id="2" name="78F03928.wav">
            <a:hlinkClick r:id="" action="ppaction://media"/>
            <a:extLst>
              <a:ext uri="{FF2B5EF4-FFF2-40B4-BE49-F238E27FC236}">
                <a16:creationId xmlns:a16="http://schemas.microsoft.com/office/drawing/2014/main" id="{275AFC3C-BA91-E7B3-352A-0A2E04B911CD}"/>
              </a:ext>
            </a:extLst>
          </p:cNvPr>
          <p:cNvPicPr>
            <a:picLocks noChangeAspect="1"/>
          </p:cNvPicPr>
          <p:nvPr>
            <a:audioFile r:link="rId3"/>
            <p:extLst>
              <p:ext uri="{DAA4B4D4-6D71-4841-9C94-3DE7FCFB9230}">
                <p14:media xmlns:p14="http://schemas.microsoft.com/office/powerpoint/2010/main" r:embed="rId2"/>
              </p:ext>
            </p:extLst>
          </p:nvPr>
        </p:nvPicPr>
        <p:blipFill>
          <a:blip r:embed="rId10">
            <a:extLst>
              <a:ext uri="{28A0092B-C50C-407E-A947-70E740481C1C}">
                <a14:useLocalDpi xmlns:a14="http://schemas.microsoft.com/office/drawing/2010/main" val="0"/>
              </a:ext>
            </a:extLst>
          </a:blip>
          <a:srcRect/>
          <a:stretch>
            <a:fillRect/>
          </a:stretch>
        </p:blipFill>
        <p:spPr bwMode="auto">
          <a:xfrm>
            <a:off x="11552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advTm="146892"/>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3" fill="hold" display="0">
                  <p:stCondLst>
                    <p:cond delay="indefinite"/>
                  </p:stCondLst>
                  <p:endCondLst>
                    <p:cond evt="onStopAudio" delay="0">
                      <p:tgtEl>
                        <p:sldTgt/>
                      </p:tgtEl>
                    </p:cond>
                  </p:endCondLst>
                </p:cTn>
                <p:tgtEl>
                  <p:spTgt spid="2"/>
                </p:tgtEl>
              </p:cMediaNode>
            </p:audio>
          </p:childTnLst>
        </p:cTn>
      </p:par>
    </p:tnLst>
    <p:bldLst>
      <p:bldP spid="8" grpId="0" animBg="1"/>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A85498F3-0069-76BD-C358-64D6E490934E}"/>
              </a:ext>
            </a:extLst>
          </p:cNvPr>
          <p:cNvSpPr>
            <a:spLocks noGrp="1" noChangeArrowheads="1"/>
          </p:cNvSpPr>
          <p:nvPr>
            <p:ph type="title"/>
          </p:nvPr>
        </p:nvSpPr>
        <p:spPr>
          <a:xfrm>
            <a:off x="-12700" y="0"/>
            <a:ext cx="8166100" cy="1066800"/>
          </a:xfrm>
        </p:spPr>
        <p:txBody>
          <a:bodyPr rtlCol="0">
            <a:normAutofit fontScale="90000"/>
          </a:bodyPr>
          <a:lstStyle/>
          <a:p>
            <a:pPr algn="ctr" eaLnBrk="1" fontAlgn="auto" hangingPunct="1">
              <a:spcAft>
                <a:spcPts val="0"/>
              </a:spcAft>
              <a:defRPr/>
            </a:pPr>
            <a:r>
              <a:rPr lang="en-US" altLang="en-US" b="1" dirty="0">
                <a:solidFill>
                  <a:schemeClr val="bg1"/>
                </a:solidFill>
                <a:latin typeface="Arial" panose="020B0604020202020204" pitchFamily="34" charset="0"/>
                <a:cs typeface="Arial" panose="020B0604020202020204" pitchFamily="34" charset="0"/>
              </a:rPr>
              <a:t>Farewell Discourse</a:t>
            </a:r>
            <a:br>
              <a:rPr lang="en-US" altLang="en-US" b="1" dirty="0">
                <a:solidFill>
                  <a:schemeClr val="bg1"/>
                </a:solidFill>
                <a:latin typeface="Arial" panose="020B0604020202020204" pitchFamily="34" charset="0"/>
                <a:cs typeface="Arial" panose="020B0604020202020204" pitchFamily="34" charset="0"/>
              </a:rPr>
            </a:br>
            <a:r>
              <a:rPr lang="en-US" altLang="en-US" b="1" dirty="0">
                <a:solidFill>
                  <a:schemeClr val="bg1"/>
                </a:solidFill>
                <a:latin typeface="Arial" panose="020B0604020202020204" pitchFamily="34" charset="0"/>
                <a:cs typeface="Arial" panose="020B0604020202020204" pitchFamily="34" charset="0"/>
              </a:rPr>
              <a:t> Jesus teaches His disciples</a:t>
            </a:r>
          </a:p>
        </p:txBody>
      </p:sp>
      <p:sp>
        <p:nvSpPr>
          <p:cNvPr id="43011" name="Rectangle 3">
            <a:extLst>
              <a:ext uri="{FF2B5EF4-FFF2-40B4-BE49-F238E27FC236}">
                <a16:creationId xmlns:a16="http://schemas.microsoft.com/office/drawing/2014/main" id="{787B58FD-43C2-1865-35C9-01E1D40F962C}"/>
              </a:ext>
            </a:extLst>
          </p:cNvPr>
          <p:cNvSpPr>
            <a:spLocks noGrp="1" noChangeArrowheads="1"/>
          </p:cNvSpPr>
          <p:nvPr>
            <p:ph idx="1"/>
          </p:nvPr>
        </p:nvSpPr>
        <p:spPr>
          <a:xfrm>
            <a:off x="0" y="1066800"/>
            <a:ext cx="12192000" cy="5791200"/>
          </a:xfrm>
        </p:spPr>
        <p:txBody>
          <a:bodyPr/>
          <a:lstStyle/>
          <a:p>
            <a:pPr eaLnBrk="1" hangingPunct="1">
              <a:lnSpc>
                <a:spcPct val="70000"/>
              </a:lnSpc>
              <a:defRPr/>
            </a:pPr>
            <a:r>
              <a:rPr lang="en-US" altLang="en-US" sz="2400" b="1" dirty="0">
                <a:solidFill>
                  <a:schemeClr val="bg1"/>
                </a:solidFill>
                <a:latin typeface="Arial" panose="020B0604020202020204" pitchFamily="34" charset="0"/>
                <a:cs typeface="Arial" panose="020B0604020202020204" pitchFamily="34" charset="0"/>
              </a:rPr>
              <a:t>Of indwelling</a:t>
            </a:r>
          </a:p>
          <a:p>
            <a:pPr lvl="2" eaLnBrk="1" hangingPunct="1">
              <a:lnSpc>
                <a:spcPct val="80000"/>
              </a:lnSpc>
              <a:spcAft>
                <a:spcPts val="0"/>
              </a:spcAft>
              <a:defRPr/>
            </a:pPr>
            <a:r>
              <a:rPr lang="en-US" altLang="en-US" sz="2400" b="1" dirty="0">
                <a:solidFill>
                  <a:schemeClr val="bg1"/>
                </a:solidFill>
                <a:latin typeface="Arial" panose="020B0604020202020204" pitchFamily="34" charset="0"/>
                <a:cs typeface="Arial" panose="020B0604020202020204" pitchFamily="34" charset="0"/>
              </a:rPr>
              <a:t>But you know it, because </a:t>
            </a:r>
            <a:r>
              <a:rPr lang="en-US" altLang="en-US" sz="2400" b="1" dirty="0">
                <a:solidFill>
                  <a:schemeClr val="accent5">
                    <a:lumMod val="40000"/>
                    <a:lumOff val="60000"/>
                  </a:schemeClr>
                </a:solidFill>
                <a:latin typeface="Arial" panose="020B0604020202020204" pitchFamily="34" charset="0"/>
                <a:cs typeface="Arial" panose="020B0604020202020204" pitchFamily="34" charset="0"/>
              </a:rPr>
              <a:t>it remains</a:t>
            </a:r>
            <a:r>
              <a:rPr lang="en-US" altLang="en-US" sz="2400" b="1" dirty="0">
                <a:solidFill>
                  <a:schemeClr val="bg1"/>
                </a:solidFill>
                <a:latin typeface="Arial" panose="020B0604020202020204" pitchFamily="34" charset="0"/>
                <a:cs typeface="Arial" panose="020B0604020202020204" pitchFamily="34" charset="0"/>
              </a:rPr>
              <a:t> with you, </a:t>
            </a:r>
            <a:br>
              <a:rPr lang="en-US" altLang="en-US" sz="2400" b="1" dirty="0">
                <a:solidFill>
                  <a:schemeClr val="bg1"/>
                </a:solidFill>
                <a:latin typeface="Arial" panose="020B0604020202020204" pitchFamily="34" charset="0"/>
                <a:cs typeface="Arial" panose="020B0604020202020204" pitchFamily="34" charset="0"/>
              </a:rPr>
            </a:br>
            <a:r>
              <a:rPr lang="en-US" altLang="en-US" sz="2400" b="1" dirty="0">
                <a:solidFill>
                  <a:schemeClr val="bg1"/>
                </a:solidFill>
                <a:latin typeface="Arial" panose="020B0604020202020204" pitchFamily="34" charset="0"/>
                <a:cs typeface="Arial" panose="020B0604020202020204" pitchFamily="34" charset="0"/>
              </a:rPr>
              <a:t>and will be in you. (John 14:17)</a:t>
            </a:r>
          </a:p>
          <a:p>
            <a:pPr eaLnBrk="1" hangingPunct="1">
              <a:lnSpc>
                <a:spcPct val="80000"/>
              </a:lnSpc>
              <a:spcBef>
                <a:spcPts val="600"/>
              </a:spcBef>
              <a:defRPr/>
            </a:pPr>
            <a:r>
              <a:rPr lang="en-US" altLang="en-US" sz="2400" b="1" dirty="0">
                <a:solidFill>
                  <a:schemeClr val="bg1"/>
                </a:solidFill>
                <a:latin typeface="Arial" panose="020B0604020202020204" pitchFamily="34" charset="0"/>
                <a:cs typeface="Arial" panose="020B0604020202020204" pitchFamily="34" charset="0"/>
              </a:rPr>
              <a:t>Of love</a:t>
            </a:r>
          </a:p>
          <a:p>
            <a:pPr lvl="2" eaLnBrk="1" hangingPunct="1">
              <a:lnSpc>
                <a:spcPct val="80000"/>
              </a:lnSpc>
              <a:spcAft>
                <a:spcPts val="500"/>
              </a:spcAft>
              <a:defRPr/>
            </a:pPr>
            <a:r>
              <a:rPr lang="en-US" altLang="en-US" sz="2400" b="1" dirty="0">
                <a:solidFill>
                  <a:schemeClr val="bg1"/>
                </a:solidFill>
                <a:latin typeface="Arial" panose="020B0604020202020204" pitchFamily="34" charset="0"/>
                <a:cs typeface="Arial" panose="020B0604020202020204" pitchFamily="34" charset="0"/>
              </a:rPr>
              <a:t>I give you a new commandment: </a:t>
            </a:r>
            <a:br>
              <a:rPr lang="en-US" altLang="en-US" sz="2400" b="1" dirty="0">
                <a:solidFill>
                  <a:schemeClr val="bg1"/>
                </a:solidFill>
                <a:latin typeface="Arial" panose="020B0604020202020204" pitchFamily="34" charset="0"/>
                <a:cs typeface="Arial" panose="020B0604020202020204" pitchFamily="34" charset="0"/>
              </a:rPr>
            </a:br>
            <a:r>
              <a:rPr lang="en-US" altLang="en-US" sz="2400" b="1" dirty="0">
                <a:solidFill>
                  <a:schemeClr val="bg1"/>
                </a:solidFill>
                <a:latin typeface="Arial" panose="020B0604020202020204" pitchFamily="34" charset="0"/>
                <a:cs typeface="Arial" panose="020B0604020202020204" pitchFamily="34" charset="0"/>
              </a:rPr>
              <a:t>love one another. </a:t>
            </a:r>
            <a:r>
              <a:rPr lang="en-US" altLang="en-US" sz="2400" b="1" dirty="0">
                <a:solidFill>
                  <a:schemeClr val="accent1">
                    <a:lumMod val="40000"/>
                    <a:lumOff val="60000"/>
                  </a:schemeClr>
                </a:solidFill>
                <a:latin typeface="Arial" panose="020B0604020202020204" pitchFamily="34" charset="0"/>
                <a:cs typeface="Arial" panose="020B0604020202020204" pitchFamily="34" charset="0"/>
              </a:rPr>
              <a:t>As I have loved you, so you </a:t>
            </a:r>
            <a:br>
              <a:rPr lang="en-US" altLang="en-US" sz="2400" b="1" dirty="0">
                <a:solidFill>
                  <a:schemeClr val="accent1">
                    <a:lumMod val="40000"/>
                    <a:lumOff val="60000"/>
                  </a:schemeClr>
                </a:solidFill>
                <a:latin typeface="Arial" panose="020B0604020202020204" pitchFamily="34" charset="0"/>
                <a:cs typeface="Arial" panose="020B0604020202020204" pitchFamily="34" charset="0"/>
              </a:rPr>
            </a:br>
            <a:r>
              <a:rPr lang="en-US" altLang="en-US" sz="2400" b="1" dirty="0">
                <a:solidFill>
                  <a:schemeClr val="accent1">
                    <a:lumMod val="40000"/>
                    <a:lumOff val="60000"/>
                  </a:schemeClr>
                </a:solidFill>
                <a:latin typeface="Arial" panose="020B0604020202020204" pitchFamily="34" charset="0"/>
                <a:cs typeface="Arial" panose="020B0604020202020204" pitchFamily="34" charset="0"/>
              </a:rPr>
              <a:t>also, should love one another. </a:t>
            </a:r>
            <a:r>
              <a:rPr lang="en-US" altLang="en-US" sz="2400" b="1" dirty="0">
                <a:solidFill>
                  <a:schemeClr val="bg1"/>
                </a:solidFill>
                <a:latin typeface="Arial" panose="020B0604020202020204" pitchFamily="34" charset="0"/>
                <a:cs typeface="Arial" panose="020B0604020202020204" pitchFamily="34" charset="0"/>
              </a:rPr>
              <a:t>(John 13:10)</a:t>
            </a:r>
          </a:p>
          <a:p>
            <a:pPr eaLnBrk="1" hangingPunct="1">
              <a:lnSpc>
                <a:spcPct val="80000"/>
              </a:lnSpc>
              <a:defRPr/>
            </a:pPr>
            <a:r>
              <a:rPr lang="en-US" altLang="en-US" sz="2400" b="1" dirty="0">
                <a:solidFill>
                  <a:schemeClr val="bg1"/>
                </a:solidFill>
                <a:latin typeface="Arial" panose="020B0604020202020204" pitchFamily="34" charset="0"/>
                <a:cs typeface="Arial" panose="020B0604020202020204" pitchFamily="34" charset="0"/>
              </a:rPr>
              <a:t>Of the Holy Spirit - Revealer</a:t>
            </a:r>
            <a:endParaRPr lang="en-US" altLang="en-US" b="1" dirty="0">
              <a:solidFill>
                <a:schemeClr val="bg1"/>
              </a:solidFill>
              <a:latin typeface="Arial" panose="020B0604020202020204" pitchFamily="34" charset="0"/>
              <a:cs typeface="Arial" panose="020B0604020202020204" pitchFamily="34" charset="0"/>
            </a:endParaRPr>
          </a:p>
          <a:p>
            <a:pPr lvl="2" eaLnBrk="1" hangingPunct="1">
              <a:lnSpc>
                <a:spcPct val="80000"/>
              </a:lnSpc>
              <a:spcAft>
                <a:spcPts val="500"/>
              </a:spcAft>
              <a:defRPr/>
            </a:pPr>
            <a:r>
              <a:rPr lang="en-US" altLang="en-US" sz="2400" b="1" dirty="0">
                <a:solidFill>
                  <a:schemeClr val="bg1"/>
                </a:solidFill>
                <a:latin typeface="Arial" panose="020B0604020202020204" pitchFamily="34" charset="0"/>
                <a:cs typeface="Arial" panose="020B0604020202020204" pitchFamily="34" charset="0"/>
              </a:rPr>
              <a:t>The Advocate, the Holy Spirit that the </a:t>
            </a:r>
            <a:r>
              <a:rPr lang="en-US" altLang="en-US" sz="2400" b="1" dirty="0">
                <a:solidFill>
                  <a:srgbClr val="FFFF00"/>
                </a:solidFill>
                <a:latin typeface="Arial" panose="020B0604020202020204" pitchFamily="34" charset="0"/>
                <a:cs typeface="Arial" panose="020B0604020202020204" pitchFamily="34" charset="0"/>
              </a:rPr>
              <a:t>Father will </a:t>
            </a:r>
            <a:br>
              <a:rPr lang="en-US" altLang="en-US" sz="2400" b="1" dirty="0">
                <a:solidFill>
                  <a:srgbClr val="FFFF00"/>
                </a:solidFill>
                <a:latin typeface="Arial" panose="020B0604020202020204" pitchFamily="34" charset="0"/>
                <a:cs typeface="Arial" panose="020B0604020202020204" pitchFamily="34" charset="0"/>
              </a:rPr>
            </a:br>
            <a:r>
              <a:rPr lang="en-US" altLang="en-US" sz="2400" b="1" dirty="0">
                <a:solidFill>
                  <a:srgbClr val="FFFF00"/>
                </a:solidFill>
                <a:latin typeface="Arial" panose="020B0604020202020204" pitchFamily="34" charset="0"/>
                <a:cs typeface="Arial" panose="020B0604020202020204" pitchFamily="34" charset="0"/>
              </a:rPr>
              <a:t>send in my name</a:t>
            </a:r>
            <a:r>
              <a:rPr lang="en-US" altLang="en-US" sz="2400" b="1" dirty="0">
                <a:solidFill>
                  <a:schemeClr val="bg1"/>
                </a:solidFill>
                <a:latin typeface="Arial" panose="020B0604020202020204" pitchFamily="34" charset="0"/>
                <a:cs typeface="Arial" panose="020B0604020202020204" pitchFamily="34" charset="0"/>
              </a:rPr>
              <a:t>--he will teach you everything </a:t>
            </a:r>
            <a:br>
              <a:rPr lang="en-US" altLang="en-US" sz="2400" b="1" dirty="0">
                <a:solidFill>
                  <a:schemeClr val="bg1"/>
                </a:solidFill>
                <a:latin typeface="Arial" panose="020B0604020202020204" pitchFamily="34" charset="0"/>
                <a:cs typeface="Arial" panose="020B0604020202020204" pitchFamily="34" charset="0"/>
              </a:rPr>
            </a:br>
            <a:r>
              <a:rPr lang="en-US" altLang="en-US" sz="2400" b="1" dirty="0">
                <a:solidFill>
                  <a:schemeClr val="bg1"/>
                </a:solidFill>
                <a:latin typeface="Arial" panose="020B0604020202020204" pitchFamily="34" charset="0"/>
                <a:cs typeface="Arial" panose="020B0604020202020204" pitchFamily="34" charset="0"/>
              </a:rPr>
              <a:t>and remind you of all that (I) told you. (Jn 14:26)</a:t>
            </a:r>
          </a:p>
          <a:p>
            <a:pPr lvl="1" eaLnBrk="1" hangingPunct="1">
              <a:lnSpc>
                <a:spcPct val="70000"/>
              </a:lnSpc>
              <a:defRPr/>
            </a:pPr>
            <a:r>
              <a:rPr lang="en-US" altLang="en-US" b="1" dirty="0">
                <a:solidFill>
                  <a:schemeClr val="bg1"/>
                </a:solidFill>
                <a:latin typeface="Arial" panose="020B0604020202020204" pitchFamily="34" charset="0"/>
                <a:cs typeface="Arial" panose="020B0604020202020204" pitchFamily="34" charset="0"/>
              </a:rPr>
              <a:t>Advocate</a:t>
            </a:r>
          </a:p>
          <a:p>
            <a:pPr lvl="2" eaLnBrk="1" hangingPunct="1">
              <a:lnSpc>
                <a:spcPct val="80000"/>
              </a:lnSpc>
              <a:spcAft>
                <a:spcPts val="500"/>
              </a:spcAft>
              <a:defRPr/>
            </a:pPr>
            <a:r>
              <a:rPr lang="en-US" altLang="en-US" sz="2400" b="1" dirty="0">
                <a:solidFill>
                  <a:srgbClr val="FFFF00"/>
                </a:solidFill>
                <a:latin typeface="Arial" panose="020B0604020202020204" pitchFamily="34" charset="0"/>
                <a:cs typeface="Arial" panose="020B0604020202020204" pitchFamily="34" charset="0"/>
              </a:rPr>
              <a:t>I will ask the Father, and he will give you another Advocate </a:t>
            </a:r>
            <a:br>
              <a:rPr lang="en-US" altLang="en-US" sz="2400" b="1" dirty="0">
                <a:solidFill>
                  <a:srgbClr val="FFFF00"/>
                </a:solidFill>
                <a:latin typeface="Arial" panose="020B0604020202020204" pitchFamily="34" charset="0"/>
                <a:cs typeface="Arial" panose="020B0604020202020204" pitchFamily="34" charset="0"/>
              </a:rPr>
            </a:br>
            <a:r>
              <a:rPr lang="en-US" altLang="en-US" sz="2400" b="1" dirty="0">
                <a:solidFill>
                  <a:srgbClr val="FFFF00"/>
                </a:solidFill>
                <a:latin typeface="Arial" panose="020B0604020202020204" pitchFamily="34" charset="0"/>
                <a:cs typeface="Arial" panose="020B0604020202020204" pitchFamily="34" charset="0"/>
              </a:rPr>
              <a:t>to be with you always</a:t>
            </a:r>
            <a:r>
              <a:rPr lang="en-US" altLang="en-US" sz="2400" b="1" dirty="0">
                <a:solidFill>
                  <a:schemeClr val="bg1"/>
                </a:solidFill>
                <a:latin typeface="Arial" panose="020B0604020202020204" pitchFamily="34" charset="0"/>
                <a:cs typeface="Arial" panose="020B0604020202020204" pitchFamily="34" charset="0"/>
              </a:rPr>
              <a:t> (John 14:16)</a:t>
            </a:r>
          </a:p>
          <a:p>
            <a:pPr lvl="2" eaLnBrk="1" hangingPunct="1">
              <a:defRPr/>
            </a:pPr>
            <a:endParaRPr lang="en-US" altLang="en-US" sz="2400" b="1" dirty="0">
              <a:solidFill>
                <a:schemeClr val="bg1"/>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D3003DDE-B8F5-9285-3489-3AFF96DB6B2B}"/>
              </a:ext>
            </a:extLst>
          </p:cNvPr>
          <p:cNvSpPr txBox="1">
            <a:spLocks noChangeArrowheads="1"/>
          </p:cNvSpPr>
          <p:nvPr/>
        </p:nvSpPr>
        <p:spPr bwMode="auto">
          <a:xfrm>
            <a:off x="2133600" y="5791200"/>
            <a:ext cx="89582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ptos" panose="020B00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ptos" panose="020B00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ptos" panose="020B00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ptos" panose="020B00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ptos" panose="020B0004020202020204" pitchFamily="34" charset="0"/>
              </a:defRPr>
            </a:lvl9pPr>
          </a:lstStyle>
          <a:p>
            <a:pPr>
              <a:lnSpc>
                <a:spcPct val="100000"/>
              </a:lnSpc>
              <a:spcBef>
                <a:spcPct val="0"/>
              </a:spcBef>
              <a:buFontTx/>
              <a:buNone/>
            </a:pPr>
            <a:r>
              <a:rPr lang="en-US" altLang="en-US" sz="2400" b="1">
                <a:solidFill>
                  <a:schemeClr val="bg1"/>
                </a:solidFill>
                <a:latin typeface="Arial" panose="020B0604020202020204" pitchFamily="34" charset="0"/>
                <a:cs typeface="Arial" panose="020B0604020202020204" pitchFamily="34" charset="0"/>
                <a:hlinkClick r:id="rId5"/>
              </a:rPr>
              <a:t>CCC246</a:t>
            </a:r>
            <a:r>
              <a:rPr lang="en-US" altLang="en-US" sz="2400" b="1">
                <a:solidFill>
                  <a:schemeClr val="bg1"/>
                </a:solidFill>
                <a:latin typeface="Arial" panose="020B0604020202020204" pitchFamily="34" charset="0"/>
                <a:cs typeface="Arial" panose="020B0604020202020204" pitchFamily="34" charset="0"/>
              </a:rPr>
              <a:t> The Latin tradition of the Creed confesses that </a:t>
            </a:r>
            <a:br>
              <a:rPr lang="en-US" altLang="en-US" sz="2400" b="1">
                <a:solidFill>
                  <a:schemeClr val="bg1"/>
                </a:solidFill>
                <a:latin typeface="Arial" panose="020B0604020202020204" pitchFamily="34" charset="0"/>
                <a:cs typeface="Arial" panose="020B0604020202020204" pitchFamily="34" charset="0"/>
              </a:rPr>
            </a:br>
            <a:r>
              <a:rPr lang="en-US" altLang="en-US" sz="2400" b="1">
                <a:solidFill>
                  <a:schemeClr val="bg1"/>
                </a:solidFill>
                <a:latin typeface="Arial" panose="020B0604020202020204" pitchFamily="34" charset="0"/>
                <a:cs typeface="Arial" panose="020B0604020202020204" pitchFamily="34" charset="0"/>
              </a:rPr>
              <a:t>the Spirit "</a:t>
            </a:r>
            <a:r>
              <a:rPr lang="en-US" altLang="en-US" sz="2400" b="1">
                <a:solidFill>
                  <a:srgbClr val="FFFF00"/>
                </a:solidFill>
                <a:latin typeface="Arial" panose="020B0604020202020204" pitchFamily="34" charset="0"/>
                <a:cs typeface="Arial" panose="020B0604020202020204" pitchFamily="34" charset="0"/>
              </a:rPr>
              <a:t>proceeds from the Father and the Son (filioque)</a:t>
            </a:r>
            <a:r>
              <a:rPr lang="en-US" altLang="en-US" sz="2400" b="1">
                <a:solidFill>
                  <a:schemeClr val="bg1"/>
                </a:solidFill>
                <a:latin typeface="Arial" panose="020B0604020202020204" pitchFamily="34" charset="0"/>
                <a:cs typeface="Arial" panose="020B0604020202020204" pitchFamily="34" charset="0"/>
              </a:rPr>
              <a:t>"</a:t>
            </a:r>
          </a:p>
        </p:txBody>
      </p:sp>
      <p:pic>
        <p:nvPicPr>
          <p:cNvPr id="9221" name="Graphic 3" descr="Add with solid fill">
            <a:extLst>
              <a:ext uri="{FF2B5EF4-FFF2-40B4-BE49-F238E27FC236}">
                <a16:creationId xmlns:a16="http://schemas.microsoft.com/office/drawing/2014/main" id="{1462F684-B656-3EA8-0485-F938C3BE2C2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477000" y="5302250"/>
            <a:ext cx="441325"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4">
            <a:extLst>
              <a:ext uri="{FF2B5EF4-FFF2-40B4-BE49-F238E27FC236}">
                <a16:creationId xmlns:a16="http://schemas.microsoft.com/office/drawing/2014/main" id="{5DADAB4B-3C9A-8569-3C0C-506F1EAFB1B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2667" b="8000"/>
          <a:stretch>
            <a:fillRect/>
          </a:stretch>
        </p:blipFill>
        <p:spPr bwMode="auto">
          <a:xfrm>
            <a:off x="8255000" y="0"/>
            <a:ext cx="39243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C6C83928.wav">
            <a:hlinkClick r:id="" action="ppaction://media"/>
            <a:extLst>
              <a:ext uri="{FF2B5EF4-FFF2-40B4-BE49-F238E27FC236}">
                <a16:creationId xmlns:a16="http://schemas.microsoft.com/office/drawing/2014/main" id="{DB1B37FC-1AED-A48D-7FF3-1BE5EA6319D6}"/>
              </a:ext>
            </a:extLst>
          </p:cNvPr>
          <p:cNvPicPr>
            <a:picLocks noChangeAspect="1"/>
          </p:cNvPicPr>
          <p:nvPr>
            <a:audioFile r:link="rId3"/>
            <p:extLst>
              <p:ext uri="{DAA4B4D4-6D71-4841-9C94-3DE7FCFB9230}">
                <p14:media xmlns:p14="http://schemas.microsoft.com/office/powerpoint/2010/main" r:embed="rId2"/>
              </p:ext>
            </p:extLst>
          </p:nvPr>
        </p:nvPicPr>
        <p:blipFill>
          <a:blip r:embed="rId8">
            <a:extLst>
              <a:ext uri="{28A0092B-C50C-407E-A947-70E740481C1C}">
                <a14:useLocalDpi xmlns:a14="http://schemas.microsoft.com/office/drawing/2010/main" val="0"/>
              </a:ext>
            </a:extLst>
          </a:blip>
          <a:srcRect/>
          <a:stretch>
            <a:fillRect/>
          </a:stretch>
        </p:blipFill>
        <p:spPr bwMode="auto">
          <a:xfrm>
            <a:off x="11552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advTm="68777"/>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AA3B27FD-8414-E210-40DD-7AB7B3478D58}"/>
              </a:ext>
            </a:extLst>
          </p:cNvPr>
          <p:cNvSpPr>
            <a:spLocks noGrp="1" noChangeArrowheads="1"/>
          </p:cNvSpPr>
          <p:nvPr>
            <p:ph type="title"/>
          </p:nvPr>
        </p:nvSpPr>
        <p:spPr>
          <a:xfrm>
            <a:off x="0" y="23813"/>
            <a:ext cx="12192000" cy="1325562"/>
          </a:xfrm>
        </p:spPr>
        <p:txBody>
          <a:bodyPr/>
          <a:lstStyle/>
          <a:p>
            <a:pPr algn="ctr" eaLnBrk="1" hangingPunct="1"/>
            <a:r>
              <a:rPr lang="en-US" altLang="en-US" b="1">
                <a:solidFill>
                  <a:schemeClr val="bg1"/>
                </a:solidFill>
                <a:latin typeface="Arial" panose="020B0604020202020204" pitchFamily="34" charset="0"/>
                <a:cs typeface="Arial" panose="020B0604020202020204" pitchFamily="34" charset="0"/>
              </a:rPr>
              <a:t>Character of Jesus</a:t>
            </a:r>
          </a:p>
        </p:txBody>
      </p:sp>
      <p:sp>
        <p:nvSpPr>
          <p:cNvPr id="10243" name="Rectangle 3">
            <a:extLst>
              <a:ext uri="{FF2B5EF4-FFF2-40B4-BE49-F238E27FC236}">
                <a16:creationId xmlns:a16="http://schemas.microsoft.com/office/drawing/2014/main" id="{4D2C3022-3253-EA5F-394D-4655AF0688AF}"/>
              </a:ext>
            </a:extLst>
          </p:cNvPr>
          <p:cNvSpPr>
            <a:spLocks noGrp="1" noChangeArrowheads="1"/>
          </p:cNvSpPr>
          <p:nvPr>
            <p:ph idx="1"/>
          </p:nvPr>
        </p:nvSpPr>
        <p:spPr>
          <a:xfrm>
            <a:off x="0" y="1066800"/>
            <a:ext cx="12192000" cy="5791200"/>
          </a:xfrm>
        </p:spPr>
        <p:txBody>
          <a:bodyPr/>
          <a:lstStyle/>
          <a:p>
            <a:pPr eaLnBrk="1" hangingPunct="1"/>
            <a:r>
              <a:rPr lang="en-US" altLang="en-US" sz="2400" b="1">
                <a:solidFill>
                  <a:schemeClr val="bg1"/>
                </a:solidFill>
                <a:latin typeface="Arial" panose="020B0604020202020204" pitchFamily="34" charset="0"/>
                <a:cs typeface="Arial" panose="020B0604020202020204" pitchFamily="34" charset="0"/>
              </a:rPr>
              <a:t>Jesus knew He was not far from the throne of God</a:t>
            </a:r>
          </a:p>
          <a:p>
            <a:pPr eaLnBrk="1" hangingPunct="1"/>
            <a:r>
              <a:rPr lang="en-US" altLang="en-US" sz="2400" b="1">
                <a:solidFill>
                  <a:schemeClr val="bg1"/>
                </a:solidFill>
                <a:latin typeface="Arial" panose="020B0604020202020204" pitchFamily="34" charset="0"/>
                <a:cs typeface="Arial" panose="020B0604020202020204" pitchFamily="34" charset="0"/>
              </a:rPr>
              <a:t>He knew the power and glory that were His</a:t>
            </a:r>
          </a:p>
          <a:p>
            <a:pPr eaLnBrk="1" hangingPunct="1"/>
            <a:r>
              <a:rPr lang="en-US" altLang="en-US" sz="2400" b="1">
                <a:solidFill>
                  <a:schemeClr val="bg1"/>
                </a:solidFill>
                <a:latin typeface="Arial" panose="020B0604020202020204" pitchFamily="34" charset="0"/>
                <a:cs typeface="Arial" panose="020B0604020202020204" pitchFamily="34" charset="0"/>
              </a:rPr>
              <a:t>He could have been filled with pride</a:t>
            </a:r>
          </a:p>
          <a:p>
            <a:pPr lvl="1" eaLnBrk="1" hangingPunct="1"/>
            <a:r>
              <a:rPr lang="en-US" altLang="en-US" b="1">
                <a:solidFill>
                  <a:srgbClr val="FFFF00"/>
                </a:solidFill>
                <a:latin typeface="Arial" panose="020B0604020202020204" pitchFamily="34" charset="0"/>
                <a:cs typeface="Arial" panose="020B0604020202020204" pitchFamily="34" charset="0"/>
              </a:rPr>
              <a:t>He washed His disciples' feet</a:t>
            </a:r>
          </a:p>
          <a:p>
            <a:pPr eaLnBrk="1" hangingPunct="1"/>
            <a:r>
              <a:rPr lang="en-US" altLang="en-US" sz="2400" b="1">
                <a:solidFill>
                  <a:schemeClr val="bg1"/>
                </a:solidFill>
                <a:latin typeface="Arial" panose="020B0604020202020204" pitchFamily="34" charset="0"/>
                <a:cs typeface="Arial" panose="020B0604020202020204" pitchFamily="34" charset="0"/>
              </a:rPr>
              <a:t>He had come from God and was going to God</a:t>
            </a:r>
          </a:p>
          <a:p>
            <a:pPr lvl="1" eaLnBrk="1" hangingPunct="1"/>
            <a:r>
              <a:rPr lang="en-US" altLang="en-US" b="1">
                <a:solidFill>
                  <a:srgbClr val="FFC000"/>
                </a:solidFill>
                <a:latin typeface="Arial" panose="020B0604020202020204" pitchFamily="34" charset="0"/>
                <a:cs typeface="Arial" panose="020B0604020202020204" pitchFamily="34" charset="0"/>
              </a:rPr>
              <a:t>He could have been filled </a:t>
            </a:r>
            <a:br>
              <a:rPr lang="en-US" altLang="en-US" b="1">
                <a:solidFill>
                  <a:srgbClr val="FFC000"/>
                </a:solidFill>
                <a:latin typeface="Arial" panose="020B0604020202020204" pitchFamily="34" charset="0"/>
                <a:cs typeface="Arial" panose="020B0604020202020204" pitchFamily="34" charset="0"/>
              </a:rPr>
            </a:br>
            <a:r>
              <a:rPr lang="en-US" altLang="en-US" b="1">
                <a:solidFill>
                  <a:srgbClr val="FFC000"/>
                </a:solidFill>
                <a:latin typeface="Arial" panose="020B0604020202020204" pitchFamily="34" charset="0"/>
                <a:cs typeface="Arial" panose="020B0604020202020204" pitchFamily="34" charset="0"/>
              </a:rPr>
              <a:t>with contempt for men</a:t>
            </a:r>
          </a:p>
          <a:p>
            <a:pPr eaLnBrk="1" hangingPunct="1"/>
            <a:r>
              <a:rPr lang="en-US" altLang="en-US" sz="2400" b="1">
                <a:solidFill>
                  <a:schemeClr val="bg1"/>
                </a:solidFill>
                <a:latin typeface="Arial" panose="020B0604020202020204" pitchFamily="34" charset="0"/>
                <a:cs typeface="Arial" panose="020B0604020202020204" pitchFamily="34" charset="0"/>
              </a:rPr>
              <a:t>He knew He was about to be betrayed</a:t>
            </a:r>
          </a:p>
          <a:p>
            <a:pPr lvl="1" eaLnBrk="1" hangingPunct="1"/>
            <a:r>
              <a:rPr lang="en-US" altLang="en-US" b="1">
                <a:solidFill>
                  <a:srgbClr val="FFC000"/>
                </a:solidFill>
                <a:latin typeface="Arial" panose="020B0604020202020204" pitchFamily="34" charset="0"/>
                <a:cs typeface="Arial" panose="020B0604020202020204" pitchFamily="34" charset="0"/>
              </a:rPr>
              <a:t>He could have turned to bitterness </a:t>
            </a:r>
            <a:br>
              <a:rPr lang="en-US" altLang="en-US" b="1">
                <a:solidFill>
                  <a:srgbClr val="FFC000"/>
                </a:solidFill>
                <a:latin typeface="Arial" panose="020B0604020202020204" pitchFamily="34" charset="0"/>
                <a:cs typeface="Arial" panose="020B0604020202020204" pitchFamily="34" charset="0"/>
              </a:rPr>
            </a:br>
            <a:r>
              <a:rPr lang="en-US" altLang="en-US" b="1">
                <a:solidFill>
                  <a:srgbClr val="FFC000"/>
                </a:solidFill>
                <a:latin typeface="Arial" panose="020B0604020202020204" pitchFamily="34" charset="0"/>
                <a:cs typeface="Arial" panose="020B0604020202020204" pitchFamily="34" charset="0"/>
              </a:rPr>
              <a:t>and resentment</a:t>
            </a:r>
          </a:p>
          <a:p>
            <a:pPr eaLnBrk="1" hangingPunct="1"/>
            <a:r>
              <a:rPr lang="en-US" altLang="en-US" sz="2400" b="1">
                <a:solidFill>
                  <a:schemeClr val="bg1"/>
                </a:solidFill>
                <a:latin typeface="Arial" panose="020B0604020202020204" pitchFamily="34" charset="0"/>
                <a:cs typeface="Arial" panose="020B0604020202020204" pitchFamily="34" charset="0"/>
              </a:rPr>
              <a:t>He knew who is betrayer was</a:t>
            </a:r>
          </a:p>
          <a:p>
            <a:pPr lvl="1" eaLnBrk="1" hangingPunct="1"/>
            <a:r>
              <a:rPr lang="en-US" altLang="en-US" b="1">
                <a:solidFill>
                  <a:srgbClr val="FFC000"/>
                </a:solidFill>
                <a:latin typeface="Arial" panose="020B0604020202020204" pitchFamily="34" charset="0"/>
                <a:cs typeface="Arial" panose="020B0604020202020204" pitchFamily="34" charset="0"/>
              </a:rPr>
              <a:t>He could have stopped him </a:t>
            </a:r>
          </a:p>
          <a:p>
            <a:pPr lvl="1" eaLnBrk="1" hangingPunct="1"/>
            <a:r>
              <a:rPr lang="en-US" altLang="en-US" b="1">
                <a:solidFill>
                  <a:srgbClr val="FFFF00"/>
                </a:solidFill>
                <a:latin typeface="Arial" panose="020B0604020202020204" pitchFamily="34" charset="0"/>
                <a:cs typeface="Arial" panose="020B0604020202020204" pitchFamily="34" charset="0"/>
              </a:rPr>
              <a:t>"I am troubled now. Yet what should I say? 'Father, save me from this hour'? But it was for this purpose that I came to this hour.” (John 12:27)</a:t>
            </a:r>
          </a:p>
          <a:p>
            <a:pPr lvl="1" eaLnBrk="1" hangingPunct="1"/>
            <a:endParaRPr lang="en-US" altLang="en-US" sz="2000" b="1">
              <a:solidFill>
                <a:schemeClr val="bg1"/>
              </a:solidFill>
              <a:latin typeface="Arial" panose="020B0604020202020204" pitchFamily="34" charset="0"/>
              <a:cs typeface="Arial" panose="020B0604020202020204" pitchFamily="34" charset="0"/>
            </a:endParaRPr>
          </a:p>
        </p:txBody>
      </p:sp>
      <p:pic>
        <p:nvPicPr>
          <p:cNvPr id="10244" name="Picture 1">
            <a:extLst>
              <a:ext uri="{FF2B5EF4-FFF2-40B4-BE49-F238E27FC236}">
                <a16:creationId xmlns:a16="http://schemas.microsoft.com/office/drawing/2014/main" id="{2F7A70C9-B728-C6AD-A045-45F0BC5DD4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1524000"/>
            <a:ext cx="4610100"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74A83943.wav">
            <a:hlinkClick r:id="" action="ppaction://media"/>
            <a:extLst>
              <a:ext uri="{FF2B5EF4-FFF2-40B4-BE49-F238E27FC236}">
                <a16:creationId xmlns:a16="http://schemas.microsoft.com/office/drawing/2014/main" id="{78E90719-38CA-66FA-8734-9D47F6C45D7D}"/>
              </a:ext>
            </a:extLst>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11552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37898"/>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CAFE916-FDC9-A17E-C095-47D97ED319C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000" r="3000" b="4868"/>
          <a:stretch>
            <a:fillRect/>
          </a:stretch>
        </p:blipFill>
        <p:spPr bwMode="auto">
          <a:xfrm>
            <a:off x="6629400" y="2857500"/>
            <a:ext cx="5486400"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346EB6D3-477C-C73F-A81F-B6FE2397586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72625" y="1219200"/>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Rectangle 2">
            <a:extLst>
              <a:ext uri="{FF2B5EF4-FFF2-40B4-BE49-F238E27FC236}">
                <a16:creationId xmlns:a16="http://schemas.microsoft.com/office/drawing/2014/main" id="{890CC7EF-A519-2769-9E11-44F50B0330CF}"/>
              </a:ext>
            </a:extLst>
          </p:cNvPr>
          <p:cNvSpPr>
            <a:spLocks noGrp="1" noChangeArrowheads="1"/>
          </p:cNvSpPr>
          <p:nvPr>
            <p:ph type="title"/>
          </p:nvPr>
        </p:nvSpPr>
        <p:spPr>
          <a:xfrm>
            <a:off x="0" y="23813"/>
            <a:ext cx="12192000" cy="1325562"/>
          </a:xfrm>
        </p:spPr>
        <p:txBody>
          <a:bodyPr/>
          <a:lstStyle/>
          <a:p>
            <a:pPr algn="ctr" eaLnBrk="1" hangingPunct="1"/>
            <a:r>
              <a:rPr lang="en-US" altLang="en-US" b="1">
                <a:solidFill>
                  <a:schemeClr val="bg1"/>
                </a:solidFill>
                <a:latin typeface="Arial" panose="020B0604020202020204" pitchFamily="34" charset="0"/>
                <a:cs typeface="Arial" panose="020B0604020202020204" pitchFamily="34" charset="0"/>
              </a:rPr>
              <a:t>Meaning of Passover, H. pesah G. pascha</a:t>
            </a:r>
          </a:p>
        </p:txBody>
      </p:sp>
      <p:sp>
        <p:nvSpPr>
          <p:cNvPr id="11269" name="Rectangle 3">
            <a:extLst>
              <a:ext uri="{FF2B5EF4-FFF2-40B4-BE49-F238E27FC236}">
                <a16:creationId xmlns:a16="http://schemas.microsoft.com/office/drawing/2014/main" id="{E4FB7725-7D36-A517-E13C-7C7D27C69E78}"/>
              </a:ext>
            </a:extLst>
          </p:cNvPr>
          <p:cNvSpPr>
            <a:spLocks noGrp="1" noChangeArrowheads="1"/>
          </p:cNvSpPr>
          <p:nvPr>
            <p:ph idx="1"/>
          </p:nvPr>
        </p:nvSpPr>
        <p:spPr>
          <a:xfrm>
            <a:off x="304800" y="1066800"/>
            <a:ext cx="11887200" cy="5791200"/>
          </a:xfrm>
        </p:spPr>
        <p:txBody>
          <a:bodyPr/>
          <a:lstStyle/>
          <a:p>
            <a:pPr eaLnBrk="1" hangingPunct="1"/>
            <a:r>
              <a:rPr lang="en-US" altLang="en-US" sz="2400" b="1">
                <a:solidFill>
                  <a:schemeClr val="bg1"/>
                </a:solidFill>
                <a:latin typeface="Arial" panose="020B0604020202020204" pitchFamily="34" charset="0"/>
                <a:cs typeface="Arial" panose="020B0604020202020204" pitchFamily="34" charset="0"/>
              </a:rPr>
              <a:t>1. The Passover lamb which will be sacrificed and eaten during the feast</a:t>
            </a:r>
          </a:p>
          <a:p>
            <a:pPr eaLnBrk="1" hangingPunct="1"/>
            <a:r>
              <a:rPr lang="en-US" altLang="en-US" sz="2400" b="1">
                <a:solidFill>
                  <a:schemeClr val="bg1"/>
                </a:solidFill>
                <a:latin typeface="Arial" panose="020B0604020202020204" pitchFamily="34" charset="0"/>
                <a:cs typeface="Arial" panose="020B0604020202020204" pitchFamily="34" charset="0"/>
              </a:rPr>
              <a:t>2. The Passover feast itself</a:t>
            </a:r>
          </a:p>
          <a:p>
            <a:pPr eaLnBrk="1" hangingPunct="1"/>
            <a:r>
              <a:rPr lang="en-US" altLang="en-US" sz="2400" b="1">
                <a:solidFill>
                  <a:schemeClr val="bg1"/>
                </a:solidFill>
                <a:latin typeface="Arial" panose="020B0604020202020204" pitchFamily="34" charset="0"/>
                <a:cs typeface="Arial" panose="020B0604020202020204" pitchFamily="34" charset="0"/>
              </a:rPr>
              <a:t>3. The entire eight-day season of Passover </a:t>
            </a:r>
            <a:br>
              <a:rPr lang="en-US" altLang="en-US" sz="2400" b="1">
                <a:solidFill>
                  <a:schemeClr val="bg1"/>
                </a:solidFill>
                <a:latin typeface="Arial" panose="020B0604020202020204" pitchFamily="34" charset="0"/>
                <a:cs typeface="Arial" panose="020B0604020202020204" pitchFamily="34" charset="0"/>
              </a:rPr>
            </a:br>
            <a:r>
              <a:rPr lang="en-US" altLang="en-US" sz="2400" b="1">
                <a:solidFill>
                  <a:schemeClr val="bg1"/>
                </a:solidFill>
                <a:latin typeface="Arial" panose="020B0604020202020204" pitchFamily="34" charset="0"/>
                <a:cs typeface="Arial" panose="020B0604020202020204" pitchFamily="34" charset="0"/>
              </a:rPr>
              <a:t>    including the Day of Unleavened Bread</a:t>
            </a:r>
          </a:p>
          <a:p>
            <a:pPr eaLnBrk="1" hangingPunct="1"/>
            <a:r>
              <a:rPr lang="en-US" altLang="en-US" sz="2400" b="1">
                <a:solidFill>
                  <a:schemeClr val="bg1"/>
                </a:solidFill>
                <a:latin typeface="Arial" panose="020B0604020202020204" pitchFamily="34" charset="0"/>
                <a:cs typeface="Arial" panose="020B0604020202020204" pitchFamily="34" charset="0"/>
              </a:rPr>
              <a:t>4. In addition to the lamb sacrificed for </a:t>
            </a:r>
            <a:br>
              <a:rPr lang="en-US" altLang="en-US" sz="2400" b="1">
                <a:solidFill>
                  <a:schemeClr val="bg1"/>
                </a:solidFill>
                <a:latin typeface="Arial" panose="020B0604020202020204" pitchFamily="34" charset="0"/>
                <a:cs typeface="Arial" panose="020B0604020202020204" pitchFamily="34" charset="0"/>
              </a:rPr>
            </a:br>
            <a:r>
              <a:rPr lang="en-US" altLang="en-US" sz="2400" b="1">
                <a:solidFill>
                  <a:schemeClr val="bg1"/>
                </a:solidFill>
                <a:latin typeface="Arial" panose="020B0604020202020204" pitchFamily="34" charset="0"/>
                <a:cs typeface="Arial" panose="020B0604020202020204" pitchFamily="34" charset="0"/>
              </a:rPr>
              <a:t>    the feast, additional lambs were </a:t>
            </a:r>
            <a:br>
              <a:rPr lang="en-US" altLang="en-US" sz="2400" b="1">
                <a:solidFill>
                  <a:schemeClr val="bg1"/>
                </a:solidFill>
                <a:latin typeface="Arial" panose="020B0604020202020204" pitchFamily="34" charset="0"/>
                <a:cs typeface="Arial" panose="020B0604020202020204" pitchFamily="34" charset="0"/>
              </a:rPr>
            </a:br>
            <a:r>
              <a:rPr lang="en-US" altLang="en-US" sz="2400" b="1">
                <a:solidFill>
                  <a:schemeClr val="bg1"/>
                </a:solidFill>
                <a:latin typeface="Arial" panose="020B0604020202020204" pitchFamily="34" charset="0"/>
                <a:cs typeface="Arial" panose="020B0604020202020204" pitchFamily="34" charset="0"/>
              </a:rPr>
              <a:t>    also sacrificed on each of the eight days </a:t>
            </a:r>
            <a:br>
              <a:rPr lang="en-US" altLang="en-US" sz="2400" b="1">
                <a:solidFill>
                  <a:schemeClr val="bg1"/>
                </a:solidFill>
                <a:latin typeface="Arial" panose="020B0604020202020204" pitchFamily="34" charset="0"/>
                <a:cs typeface="Arial" panose="020B0604020202020204" pitchFamily="34" charset="0"/>
              </a:rPr>
            </a:br>
            <a:r>
              <a:rPr lang="en-US" altLang="en-US" sz="2400" b="1">
                <a:solidFill>
                  <a:schemeClr val="bg1"/>
                </a:solidFill>
                <a:latin typeface="Arial" panose="020B0604020202020204" pitchFamily="34" charset="0"/>
                <a:cs typeface="Arial" panose="020B0604020202020204" pitchFamily="34" charset="0"/>
              </a:rPr>
              <a:t>    of the feast as peace offerings.</a:t>
            </a:r>
          </a:p>
          <a:p>
            <a:pPr lvl="1" eaLnBrk="1" hangingPunct="1"/>
            <a:endParaRPr lang="en-US" altLang="en-US" sz="2000" b="1">
              <a:solidFill>
                <a:schemeClr val="bg1"/>
              </a:solidFill>
              <a:latin typeface="Arial" panose="020B0604020202020204" pitchFamily="34" charset="0"/>
              <a:cs typeface="Arial" panose="020B0604020202020204" pitchFamily="34" charset="0"/>
            </a:endParaRPr>
          </a:p>
        </p:txBody>
      </p:sp>
      <p:grpSp>
        <p:nvGrpSpPr>
          <p:cNvPr id="25" name="Group 24">
            <a:extLst>
              <a:ext uri="{FF2B5EF4-FFF2-40B4-BE49-F238E27FC236}">
                <a16:creationId xmlns:a16="http://schemas.microsoft.com/office/drawing/2014/main" id="{CD1BB916-EB7C-1EB7-33AF-62B2CD4B92DE}"/>
              </a:ext>
            </a:extLst>
          </p:cNvPr>
          <p:cNvGrpSpPr>
            <a:grpSpLocks/>
          </p:cNvGrpSpPr>
          <p:nvPr/>
        </p:nvGrpSpPr>
        <p:grpSpPr bwMode="auto">
          <a:xfrm>
            <a:off x="-12700" y="4191000"/>
            <a:ext cx="5575300" cy="2792413"/>
            <a:chOff x="-12032" y="4191000"/>
            <a:chExt cx="5574632" cy="2792412"/>
          </a:xfrm>
        </p:grpSpPr>
        <p:grpSp>
          <p:nvGrpSpPr>
            <p:cNvPr id="11285" name="Group 14">
              <a:extLst>
                <a:ext uri="{FF2B5EF4-FFF2-40B4-BE49-F238E27FC236}">
                  <a16:creationId xmlns:a16="http://schemas.microsoft.com/office/drawing/2014/main" id="{0ED70CDB-8931-25F8-33D7-3AD3A5BD0DEF}"/>
                </a:ext>
              </a:extLst>
            </p:cNvPr>
            <p:cNvGrpSpPr>
              <a:grpSpLocks/>
            </p:cNvGrpSpPr>
            <p:nvPr/>
          </p:nvGrpSpPr>
          <p:grpSpPr bwMode="auto">
            <a:xfrm>
              <a:off x="1199146" y="4343400"/>
              <a:ext cx="4363454" cy="2640012"/>
              <a:chOff x="140368" y="4343400"/>
              <a:chExt cx="4363454" cy="2640012"/>
            </a:xfrm>
          </p:grpSpPr>
          <p:pic>
            <p:nvPicPr>
              <p:cNvPr id="11290" name="Picture 10">
                <a:extLst>
                  <a:ext uri="{FF2B5EF4-FFF2-40B4-BE49-F238E27FC236}">
                    <a16:creationId xmlns:a16="http://schemas.microsoft.com/office/drawing/2014/main" id="{5FB8A150-9434-EF1C-6D6F-8166B92F62B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38990" y="5300996"/>
                <a:ext cx="3364832" cy="1682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1" name="Picture 11">
                <a:extLst>
                  <a:ext uri="{FF2B5EF4-FFF2-40B4-BE49-F238E27FC236}">
                    <a16:creationId xmlns:a16="http://schemas.microsoft.com/office/drawing/2014/main" id="{A7182A9C-14DC-DCF3-79F6-CC4B5788B11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0074" y="4998954"/>
                <a:ext cx="3364832" cy="1682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2" name="Picture 12">
                <a:extLst>
                  <a:ext uri="{FF2B5EF4-FFF2-40B4-BE49-F238E27FC236}">
                    <a16:creationId xmlns:a16="http://schemas.microsoft.com/office/drawing/2014/main" id="{E4F4DAC4-A9F8-C494-5A6E-DB85AF06C18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 y="4650038"/>
                <a:ext cx="3364832" cy="1682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3" name="Picture 13">
                <a:extLst>
                  <a:ext uri="{FF2B5EF4-FFF2-40B4-BE49-F238E27FC236}">
                    <a16:creationId xmlns:a16="http://schemas.microsoft.com/office/drawing/2014/main" id="{16ED09C2-8B79-B3E1-0A70-E5AC70CA210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0368" y="4343400"/>
                <a:ext cx="3364832" cy="1682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286" name="Picture 9">
              <a:extLst>
                <a:ext uri="{FF2B5EF4-FFF2-40B4-BE49-F238E27FC236}">
                  <a16:creationId xmlns:a16="http://schemas.microsoft.com/office/drawing/2014/main" id="{933AB756-B8E7-1037-1FE1-6D7FA007EE9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6590" y="5148596"/>
              <a:ext cx="3364832" cy="1682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7" name="Picture 8">
              <a:extLst>
                <a:ext uri="{FF2B5EF4-FFF2-40B4-BE49-F238E27FC236}">
                  <a16:creationId xmlns:a16="http://schemas.microsoft.com/office/drawing/2014/main" id="{36F0E1A7-E214-E388-3492-B8328DF29B5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7674" y="4846554"/>
              <a:ext cx="3364832" cy="1682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8" name="Picture 7">
              <a:extLst>
                <a:ext uri="{FF2B5EF4-FFF2-40B4-BE49-F238E27FC236}">
                  <a16:creationId xmlns:a16="http://schemas.microsoft.com/office/drawing/2014/main" id="{C612D106-BA6B-A274-24F2-F4A91023F6E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800" y="4497638"/>
              <a:ext cx="3364832" cy="1682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9" name="Picture 6">
              <a:extLst>
                <a:ext uri="{FF2B5EF4-FFF2-40B4-BE49-F238E27FC236}">
                  <a16:creationId xmlns:a16="http://schemas.microsoft.com/office/drawing/2014/main" id="{475C9902-82A3-E8B6-211E-6E0B65F79F5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032" y="4191000"/>
              <a:ext cx="3364832" cy="1682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4" name="Group 23">
            <a:extLst>
              <a:ext uri="{FF2B5EF4-FFF2-40B4-BE49-F238E27FC236}">
                <a16:creationId xmlns:a16="http://schemas.microsoft.com/office/drawing/2014/main" id="{3AA56ECE-DF64-7FC8-6A40-7D2484B08EBA}"/>
              </a:ext>
            </a:extLst>
          </p:cNvPr>
          <p:cNvGrpSpPr>
            <a:grpSpLocks/>
          </p:cNvGrpSpPr>
          <p:nvPr/>
        </p:nvGrpSpPr>
        <p:grpSpPr bwMode="auto">
          <a:xfrm>
            <a:off x="5640388" y="5399088"/>
            <a:ext cx="6551612" cy="1463675"/>
            <a:chOff x="5640798" y="5399265"/>
            <a:chExt cx="6551202" cy="1462803"/>
          </a:xfrm>
        </p:grpSpPr>
        <p:pic>
          <p:nvPicPr>
            <p:cNvPr id="11277" name="Picture 17">
              <a:extLst>
                <a:ext uri="{FF2B5EF4-FFF2-40B4-BE49-F238E27FC236}">
                  <a16:creationId xmlns:a16="http://schemas.microsoft.com/office/drawing/2014/main" id="{C5CC85DA-278F-73E7-2B65-0347534DD40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7816" b="6300"/>
            <a:stretch>
              <a:fillRect/>
            </a:stretch>
          </p:blipFill>
          <p:spPr bwMode="auto">
            <a:xfrm>
              <a:off x="5640798" y="5452440"/>
              <a:ext cx="2466476" cy="1409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8" name="Picture 16">
              <a:extLst>
                <a:ext uri="{FF2B5EF4-FFF2-40B4-BE49-F238E27FC236}">
                  <a16:creationId xmlns:a16="http://schemas.microsoft.com/office/drawing/2014/main" id="{4980E71C-0AF6-8A1C-F1CA-E02150A435F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7816" b="6300"/>
            <a:stretch>
              <a:fillRect/>
            </a:stretch>
          </p:blipFill>
          <p:spPr bwMode="auto">
            <a:xfrm>
              <a:off x="6224331" y="5399265"/>
              <a:ext cx="2466476" cy="1409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9" name="Picture 18">
              <a:extLst>
                <a:ext uri="{FF2B5EF4-FFF2-40B4-BE49-F238E27FC236}">
                  <a16:creationId xmlns:a16="http://schemas.microsoft.com/office/drawing/2014/main" id="{F4E671AB-E4BF-5E9E-0E7E-B938E2ADF81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7816" b="6300"/>
            <a:stretch>
              <a:fillRect/>
            </a:stretch>
          </p:blipFill>
          <p:spPr bwMode="auto">
            <a:xfrm>
              <a:off x="6713615" y="5423353"/>
              <a:ext cx="2466476" cy="1409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0" name="Picture 19">
              <a:extLst>
                <a:ext uri="{FF2B5EF4-FFF2-40B4-BE49-F238E27FC236}">
                  <a16:creationId xmlns:a16="http://schemas.microsoft.com/office/drawing/2014/main" id="{C3DC316F-CE01-E89A-1B32-F2B5121ADA5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7816" b="6300"/>
            <a:stretch>
              <a:fillRect/>
            </a:stretch>
          </p:blipFill>
          <p:spPr bwMode="auto">
            <a:xfrm>
              <a:off x="7319205" y="5435863"/>
              <a:ext cx="2466476" cy="1409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1" name="Picture 20">
              <a:extLst>
                <a:ext uri="{FF2B5EF4-FFF2-40B4-BE49-F238E27FC236}">
                  <a16:creationId xmlns:a16="http://schemas.microsoft.com/office/drawing/2014/main" id="{BC9DEE57-C575-5691-9319-F859130EC00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7816" b="6300"/>
            <a:stretch>
              <a:fillRect/>
            </a:stretch>
          </p:blipFill>
          <p:spPr bwMode="auto">
            <a:xfrm>
              <a:off x="8077196" y="5435863"/>
              <a:ext cx="2466476" cy="1409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2" name="Picture 15">
              <a:extLst>
                <a:ext uri="{FF2B5EF4-FFF2-40B4-BE49-F238E27FC236}">
                  <a16:creationId xmlns:a16="http://schemas.microsoft.com/office/drawing/2014/main" id="{525968A8-86F1-2B13-7B2E-ECCD125883A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7816" b="6300"/>
            <a:stretch>
              <a:fillRect/>
            </a:stretch>
          </p:blipFill>
          <p:spPr bwMode="auto">
            <a:xfrm>
              <a:off x="8686800" y="5448371"/>
              <a:ext cx="2466476" cy="1409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3" name="Picture 21">
              <a:extLst>
                <a:ext uri="{FF2B5EF4-FFF2-40B4-BE49-F238E27FC236}">
                  <a16:creationId xmlns:a16="http://schemas.microsoft.com/office/drawing/2014/main" id="{CA113612-AFA1-B32E-8DAB-791BF097C5E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7816" b="6300"/>
            <a:stretch>
              <a:fillRect/>
            </a:stretch>
          </p:blipFill>
          <p:spPr bwMode="auto">
            <a:xfrm>
              <a:off x="9296404" y="5399265"/>
              <a:ext cx="2466476" cy="1409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4" name="Picture 22">
              <a:extLst>
                <a:ext uri="{FF2B5EF4-FFF2-40B4-BE49-F238E27FC236}">
                  <a16:creationId xmlns:a16="http://schemas.microsoft.com/office/drawing/2014/main" id="{D88F025C-364E-1218-0025-8E20975D778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7816" r="9918" b="6300"/>
            <a:stretch>
              <a:fillRect/>
            </a:stretch>
          </p:blipFill>
          <p:spPr bwMode="auto">
            <a:xfrm>
              <a:off x="9970166" y="5411773"/>
              <a:ext cx="2221834" cy="1409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272" name="Picture 25">
            <a:extLst>
              <a:ext uri="{FF2B5EF4-FFF2-40B4-BE49-F238E27FC236}">
                <a16:creationId xmlns:a16="http://schemas.microsoft.com/office/drawing/2014/main" id="{AB769B0A-F270-FA57-289E-705390DC01A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400" y="1009650"/>
            <a:ext cx="439738"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3" name="Picture 26">
            <a:extLst>
              <a:ext uri="{FF2B5EF4-FFF2-40B4-BE49-F238E27FC236}">
                <a16:creationId xmlns:a16="http://schemas.microsoft.com/office/drawing/2014/main" id="{CB36CCAD-F974-1E26-24D6-8847132C016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700" y="1503363"/>
            <a:ext cx="439738"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4" name="Picture 27">
            <a:extLst>
              <a:ext uri="{FF2B5EF4-FFF2-40B4-BE49-F238E27FC236}">
                <a16:creationId xmlns:a16="http://schemas.microsoft.com/office/drawing/2014/main" id="{517EC19F-F201-9046-80FB-6B297627ACC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400" y="1962150"/>
            <a:ext cx="439738"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5" name="Picture 28">
            <a:extLst>
              <a:ext uri="{FF2B5EF4-FFF2-40B4-BE49-F238E27FC236}">
                <a16:creationId xmlns:a16="http://schemas.microsoft.com/office/drawing/2014/main" id="{966FEF9C-E3E8-4089-AB37-35D556964B8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400" y="2735263"/>
            <a:ext cx="439738"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FEF63943.wav">
            <a:hlinkClick r:id="" action="ppaction://media"/>
            <a:extLst>
              <a:ext uri="{FF2B5EF4-FFF2-40B4-BE49-F238E27FC236}">
                <a16:creationId xmlns:a16="http://schemas.microsoft.com/office/drawing/2014/main" id="{7969DACF-5008-174D-680E-568BE7764918}"/>
              </a:ext>
            </a:extLst>
          </p:cNvPr>
          <p:cNvPicPr>
            <a:picLocks noChangeAspect="1"/>
          </p:cNvPicPr>
          <p:nvPr>
            <a:audioFile r:link="rId3"/>
            <p:extLst>
              <p:ext uri="{DAA4B4D4-6D71-4841-9C94-3DE7FCFB9230}">
                <p14:media xmlns:p14="http://schemas.microsoft.com/office/powerpoint/2010/main" r:embed="rId2"/>
              </p:ext>
            </p:extLst>
          </p:nvPr>
        </p:nvPicPr>
        <p:blipFill>
          <a:blip r:embed="rId10">
            <a:extLst>
              <a:ext uri="{28A0092B-C50C-407E-A947-70E740481C1C}">
                <a14:useLocalDpi xmlns:a14="http://schemas.microsoft.com/office/drawing/2010/main" val="0"/>
              </a:ext>
            </a:extLst>
          </a:blip>
          <a:srcRect/>
          <a:stretch>
            <a:fillRect/>
          </a:stretch>
        </p:blipFill>
        <p:spPr bwMode="auto">
          <a:xfrm>
            <a:off x="11552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advTm="13438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3"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2.4|10.7"/>
</p:tagLst>
</file>

<file path=ppt/tags/tag10.xml><?xml version="1.0" encoding="utf-8"?>
<p:tagLst xmlns:a="http://schemas.openxmlformats.org/drawingml/2006/main" xmlns:r="http://schemas.openxmlformats.org/officeDocument/2006/relationships" xmlns:p="http://schemas.openxmlformats.org/presentationml/2006/main">
  <p:tag name="TIMING" val="|29.4|17.9"/>
</p:tagLst>
</file>

<file path=ppt/tags/tag11.xml><?xml version="1.0" encoding="utf-8"?>
<p:tagLst xmlns:a="http://schemas.openxmlformats.org/drawingml/2006/main" xmlns:r="http://schemas.openxmlformats.org/officeDocument/2006/relationships" xmlns:p="http://schemas.openxmlformats.org/presentationml/2006/main">
  <p:tag name="TIMING" val="|30.1"/>
</p:tagLst>
</file>

<file path=ppt/tags/tag2.xml><?xml version="1.0" encoding="utf-8"?>
<p:tagLst xmlns:a="http://schemas.openxmlformats.org/drawingml/2006/main" xmlns:r="http://schemas.openxmlformats.org/officeDocument/2006/relationships" xmlns:p="http://schemas.openxmlformats.org/presentationml/2006/main">
  <p:tag name="TIMING" val="|111.5"/>
</p:tagLst>
</file>

<file path=ppt/tags/tag3.xml><?xml version="1.0" encoding="utf-8"?>
<p:tagLst xmlns:a="http://schemas.openxmlformats.org/drawingml/2006/main" xmlns:r="http://schemas.openxmlformats.org/officeDocument/2006/relationships" xmlns:p="http://schemas.openxmlformats.org/presentationml/2006/main">
  <p:tag name="TIMING" val="|139.1"/>
</p:tagLst>
</file>

<file path=ppt/tags/tag4.xml><?xml version="1.0" encoding="utf-8"?>
<p:tagLst xmlns:a="http://schemas.openxmlformats.org/drawingml/2006/main" xmlns:r="http://schemas.openxmlformats.org/officeDocument/2006/relationships" xmlns:p="http://schemas.openxmlformats.org/presentationml/2006/main">
  <p:tag name="TIMING" val="|39"/>
</p:tagLst>
</file>

<file path=ppt/tags/tag5.xml><?xml version="1.0" encoding="utf-8"?>
<p:tagLst xmlns:a="http://schemas.openxmlformats.org/drawingml/2006/main" xmlns:r="http://schemas.openxmlformats.org/officeDocument/2006/relationships" xmlns:p="http://schemas.openxmlformats.org/presentationml/2006/main">
  <p:tag name="TIMING" val="|43.4|3.3|30.7|17.8"/>
</p:tagLst>
</file>

<file path=ppt/tags/tag6.xml><?xml version="1.0" encoding="utf-8"?>
<p:tagLst xmlns:a="http://schemas.openxmlformats.org/drawingml/2006/main" xmlns:r="http://schemas.openxmlformats.org/officeDocument/2006/relationships" xmlns:p="http://schemas.openxmlformats.org/presentationml/2006/main">
  <p:tag name="TIMING" val="|36.9|30.3"/>
</p:tagLst>
</file>

<file path=ppt/tags/tag7.xml><?xml version="1.0" encoding="utf-8"?>
<p:tagLst xmlns:a="http://schemas.openxmlformats.org/drawingml/2006/main" xmlns:r="http://schemas.openxmlformats.org/officeDocument/2006/relationships" xmlns:p="http://schemas.openxmlformats.org/presentationml/2006/main">
  <p:tag name="TIMING" val="|174.5"/>
</p:tagLst>
</file>

<file path=ppt/tags/tag8.xml><?xml version="1.0" encoding="utf-8"?>
<p:tagLst xmlns:a="http://schemas.openxmlformats.org/drawingml/2006/main" xmlns:r="http://schemas.openxmlformats.org/officeDocument/2006/relationships" xmlns:p="http://schemas.openxmlformats.org/presentationml/2006/main">
  <p:tag name="TIMING" val="|26.7"/>
</p:tagLst>
</file>

<file path=ppt/tags/tag9.xml><?xml version="1.0" encoding="utf-8"?>
<p:tagLst xmlns:a="http://schemas.openxmlformats.org/drawingml/2006/main" xmlns:r="http://schemas.openxmlformats.org/officeDocument/2006/relationships" xmlns:p="http://schemas.openxmlformats.org/presentationml/2006/main">
  <p:tag name="TIMING" val="|17.5"/>
</p:tagLst>
</file>

<file path=ppt/theme/theme1.xml><?xml version="1.0" encoding="utf-8"?>
<a:theme xmlns:a="http://schemas.openxmlformats.org/drawingml/2006/main" name="John 10">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xt slide">
  <a:themeElements>
    <a:clrScheme name="Office Theme">
      <a:dk1>
        <a:sysClr val="windowText" lastClr="000000"/>
      </a:dk1>
      <a:lt1>
        <a:sysClr val="window" lastClr="FFFFFF"/>
      </a:lt1>
      <a:dk2>
        <a:srgbClr val="0E2841"/>
      </a:dk2>
      <a:lt2>
        <a:srgbClr val="E8E8E8"/>
      </a:lt2>
      <a:accent1>
        <a:srgbClr val="196B24"/>
      </a:accent1>
      <a:accent2>
        <a:srgbClr val="4EA72E"/>
      </a:accent2>
      <a:accent3>
        <a:srgbClr val="156082"/>
      </a:accent3>
      <a:accent4>
        <a:srgbClr val="0F9ED5"/>
      </a:accent4>
      <a:accent5>
        <a:srgbClr val="A02B93"/>
      </a:accent5>
      <a:accent6>
        <a:srgbClr val="E97132"/>
      </a:accent6>
      <a:hlink>
        <a:srgbClr val="538D9D"/>
      </a:hlink>
      <a:folHlink>
        <a:srgbClr val="A5738E"/>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ext slide" id="{97790DCF-FC74-4A47-A8B0-1C8DB7E32B7D}" vid="{BA384317-5120-4916-B5C2-466A913BA48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5256</TotalTime>
  <Words>3007</Words>
  <Application>Microsoft Office PowerPoint</Application>
  <PresentationFormat>Widescreen</PresentationFormat>
  <Paragraphs>232</Paragraphs>
  <Slides>27</Slides>
  <Notes>2</Notes>
  <HiddenSlides>0</HiddenSlides>
  <MMClips>27</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27</vt:i4>
      </vt:variant>
    </vt:vector>
  </HeadingPairs>
  <TitlesOfParts>
    <vt:vector size="33" baseType="lpstr">
      <vt:lpstr>Times New Roman</vt:lpstr>
      <vt:lpstr>Arial</vt:lpstr>
      <vt:lpstr>Aptos Display</vt:lpstr>
      <vt:lpstr>Aptos</vt:lpstr>
      <vt:lpstr>John 10</vt:lpstr>
      <vt:lpstr>Text slide</vt:lpstr>
      <vt:lpstr>John 12:44-50 Judgement   John 13:1-38 Last Supper</vt:lpstr>
      <vt:lpstr>Summary of Jesus’ public ministry</vt:lpstr>
      <vt:lpstr>Judgment Theme in John’s Gospel</vt:lpstr>
      <vt:lpstr>PowerPoint Presentation</vt:lpstr>
      <vt:lpstr>John 13:1-20</vt:lpstr>
      <vt:lpstr>Book of Glory</vt:lpstr>
      <vt:lpstr>Farewell Discourse  Jesus teaches His disciples</vt:lpstr>
      <vt:lpstr>Character of Jesus</vt:lpstr>
      <vt:lpstr>Meaning of Passover, H. pesah G. pascha</vt:lpstr>
      <vt:lpstr>Before the Feast of Passover</vt:lpstr>
      <vt:lpstr>Church teaching on Last Supper</vt:lpstr>
      <vt:lpstr>Synoptic Gospels identify Last Supper as Passover</vt:lpstr>
      <vt:lpstr>Foot Washing</vt:lpstr>
      <vt:lpstr>Foot washing</vt:lpstr>
      <vt:lpstr>Significance</vt:lpstr>
      <vt:lpstr>Need for cleansing Jesus said to him, "Whoever has bathed has no need except to have his feet washed, for he is clean all over; (John 13:10) </vt:lpstr>
      <vt:lpstr>Judas</vt:lpstr>
      <vt:lpstr>Mark of Friendship</vt:lpstr>
      <vt:lpstr>Jesus’ response to His betrayer</vt:lpstr>
      <vt:lpstr>Seating</vt:lpstr>
      <vt:lpstr>Disciple whom Jesus loved</vt:lpstr>
      <vt:lpstr>Double meanings</vt:lpstr>
      <vt:lpstr>Love One Another As I have loved you, so you also should love one another. (John 13:34)</vt:lpstr>
      <vt:lpstr>Love One Another V.34-35</vt:lpstr>
      <vt:lpstr>Last words of Jesus public ministry</vt:lpstr>
      <vt:lpstr>Jesus’ Words Fulfilled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John 11:55-12:8</dc:title>
  <dc:creator>WRL</dc:creator>
  <cp:lastModifiedBy>Dan Holsen</cp:lastModifiedBy>
  <cp:revision>15</cp:revision>
  <dcterms:created xsi:type="dcterms:W3CDTF">2003-01-26T01:38:56Z</dcterms:created>
  <dcterms:modified xsi:type="dcterms:W3CDTF">2026-02-03T18:56:28Z</dcterms:modified>
</cp:coreProperties>
</file>